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83" r:id="rId11"/>
    <p:sldId id="265" r:id="rId12"/>
    <p:sldId id="266" r:id="rId13"/>
    <p:sldId id="268" r:id="rId14"/>
    <p:sldId id="267"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Lst>
  <p:sldSz cx="9144000" cy="5143500" type="screen16x9"/>
  <p:notesSz cx="6858000" cy="9144000"/>
  <p:embeddedFontLst>
    <p:embeddedFont>
      <p:font typeface="Calibri" panose="020F0502020204030204" pitchFamily="34" charset="0"/>
      <p:regular r:id="rId31"/>
      <p:bold r:id="rId32"/>
      <p:italic r:id="rId33"/>
      <p:boldItalic r:id="rId34"/>
    </p:embeddedFont>
    <p:embeddedFont>
      <p:font typeface="Google Sans" panose="020B0604020202020204" charset="0"/>
      <p:regular r:id="rId35"/>
      <p:bold r:id="rId36"/>
      <p:italic r:id="rId37"/>
      <p:boldItalic r:id="rId38"/>
    </p:embeddedFont>
    <p:embeddedFont>
      <p:font typeface="Open Sans" panose="020B0606030504020204" pitchFamily="34" charset="0"/>
      <p:regular r:id="rId39"/>
      <p:bold r:id="rId40"/>
      <p:italic r:id="rId41"/>
      <p:boldItalic r:id="rId42"/>
    </p:embeddedFont>
    <p:embeddedFont>
      <p:font typeface="Open Sans SemiBold" panose="020B0706030804020204" pitchFamily="34" charset="0"/>
      <p:regular r:id="rId43"/>
      <p:bold r:id="rId44"/>
      <p:italic r:id="rId45"/>
      <p:boldItalic r:id="rId46"/>
    </p:embeddedFont>
    <p:embeddedFont>
      <p:font typeface="Roboto Light" panose="02000000000000000000" pitchFamily="2" charset="0"/>
      <p:regular r:id="rId47"/>
      <p:italic r:id="rId48"/>
    </p:embeddedFont>
    <p:embeddedFont>
      <p:font typeface="Source Sans Pro Black" panose="020B0803030403020204" pitchFamily="34" charset="0"/>
      <p:bold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5DA"/>
    <a:srgbClr val="5CCC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4EB5B6-E7B1-403D-AD08-63087145EE47}" v="419" dt="2021-07-25T15:32:35.0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57" y="36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nnifer Lycke" userId="5b8a521665720859" providerId="LiveId" clId="{0D4EB5B6-E7B1-403D-AD08-63087145EE47}"/>
    <pc:docChg chg="undo custSel addSld delSld modSld sldOrd">
      <pc:chgData name="Jennifer Lycke" userId="5b8a521665720859" providerId="LiveId" clId="{0D4EB5B6-E7B1-403D-AD08-63087145EE47}" dt="2021-10-08T18:00:06.900" v="11412" actId="47"/>
      <pc:docMkLst>
        <pc:docMk/>
      </pc:docMkLst>
      <pc:sldChg chg="addSp modSp mod setBg">
        <pc:chgData name="Jennifer Lycke" userId="5b8a521665720859" providerId="LiveId" clId="{0D4EB5B6-E7B1-403D-AD08-63087145EE47}" dt="2021-07-24T13:52:51.441" v="6474" actId="1037"/>
        <pc:sldMkLst>
          <pc:docMk/>
          <pc:sldMk cId="0" sldId="256"/>
        </pc:sldMkLst>
        <pc:spChg chg="mod">
          <ac:chgData name="Jennifer Lycke" userId="5b8a521665720859" providerId="LiveId" clId="{0D4EB5B6-E7B1-403D-AD08-63087145EE47}" dt="2021-07-24T13:49:52.053" v="6360" actId="207"/>
          <ac:spMkLst>
            <pc:docMk/>
            <pc:sldMk cId="0" sldId="256"/>
            <ac:spMk id="76" creationId="{00000000-0000-0000-0000-000000000000}"/>
          </ac:spMkLst>
        </pc:spChg>
        <pc:spChg chg="mod">
          <ac:chgData name="Jennifer Lycke" userId="5b8a521665720859" providerId="LiveId" clId="{0D4EB5B6-E7B1-403D-AD08-63087145EE47}" dt="2021-07-24T13:52:51.441" v="6474" actId="1037"/>
          <ac:spMkLst>
            <pc:docMk/>
            <pc:sldMk cId="0" sldId="256"/>
            <ac:spMk id="77" creationId="{00000000-0000-0000-0000-000000000000}"/>
          </ac:spMkLst>
        </pc:spChg>
        <pc:picChg chg="add mod">
          <ac:chgData name="Jennifer Lycke" userId="5b8a521665720859" providerId="LiveId" clId="{0D4EB5B6-E7B1-403D-AD08-63087145EE47}" dt="2021-07-24T13:52:28.477" v="6399" actId="1038"/>
          <ac:picMkLst>
            <pc:docMk/>
            <pc:sldMk cId="0" sldId="256"/>
            <ac:picMk id="3" creationId="{54F7B533-B55E-4C94-8944-E4E7629F48E9}"/>
          </ac:picMkLst>
        </pc:picChg>
        <pc:cxnChg chg="mod">
          <ac:chgData name="Jennifer Lycke" userId="5b8a521665720859" providerId="LiveId" clId="{0D4EB5B6-E7B1-403D-AD08-63087145EE47}" dt="2021-07-24T13:52:23.787" v="6397" actId="1038"/>
          <ac:cxnSpMkLst>
            <pc:docMk/>
            <pc:sldMk cId="0" sldId="256"/>
            <ac:cxnSpMk id="78" creationId="{00000000-0000-0000-0000-000000000000}"/>
          </ac:cxnSpMkLst>
        </pc:cxnChg>
      </pc:sldChg>
      <pc:sldChg chg="modSp mod">
        <pc:chgData name="Jennifer Lycke" userId="5b8a521665720859" providerId="LiveId" clId="{0D4EB5B6-E7B1-403D-AD08-63087145EE47}" dt="2021-07-24T11:32:31.767" v="2212" actId="20577"/>
        <pc:sldMkLst>
          <pc:docMk/>
          <pc:sldMk cId="0" sldId="257"/>
        </pc:sldMkLst>
        <pc:spChg chg="mod">
          <ac:chgData name="Jennifer Lycke" userId="5b8a521665720859" providerId="LiveId" clId="{0D4EB5B6-E7B1-403D-AD08-63087145EE47}" dt="2021-07-24T11:32:04.864" v="2191" actId="20577"/>
          <ac:spMkLst>
            <pc:docMk/>
            <pc:sldMk cId="0" sldId="257"/>
            <ac:spMk id="83" creationId="{00000000-0000-0000-0000-000000000000}"/>
          </ac:spMkLst>
        </pc:spChg>
        <pc:spChg chg="mod">
          <ac:chgData name="Jennifer Lycke" userId="5b8a521665720859" providerId="LiveId" clId="{0D4EB5B6-E7B1-403D-AD08-63087145EE47}" dt="2021-07-24T11:32:31.767" v="2212" actId="20577"/>
          <ac:spMkLst>
            <pc:docMk/>
            <pc:sldMk cId="0" sldId="257"/>
            <ac:spMk id="86" creationId="{00000000-0000-0000-0000-000000000000}"/>
          </ac:spMkLst>
        </pc:spChg>
      </pc:sldChg>
      <pc:sldChg chg="modSp mod">
        <pc:chgData name="Jennifer Lycke" userId="5b8a521665720859" providerId="LiveId" clId="{0D4EB5B6-E7B1-403D-AD08-63087145EE47}" dt="2021-07-24T12:10:30.705" v="3139" actId="20577"/>
        <pc:sldMkLst>
          <pc:docMk/>
          <pc:sldMk cId="0" sldId="258"/>
        </pc:sldMkLst>
        <pc:spChg chg="mod">
          <ac:chgData name="Jennifer Lycke" userId="5b8a521665720859" providerId="LiveId" clId="{0D4EB5B6-E7B1-403D-AD08-63087145EE47}" dt="2021-07-24T11:42:26.324" v="2722" actId="20577"/>
          <ac:spMkLst>
            <pc:docMk/>
            <pc:sldMk cId="0" sldId="258"/>
            <ac:spMk id="94" creationId="{00000000-0000-0000-0000-000000000000}"/>
          </ac:spMkLst>
        </pc:spChg>
        <pc:spChg chg="mod">
          <ac:chgData name="Jennifer Lycke" userId="5b8a521665720859" providerId="LiveId" clId="{0D4EB5B6-E7B1-403D-AD08-63087145EE47}" dt="2021-07-24T12:10:30.705" v="3139" actId="20577"/>
          <ac:spMkLst>
            <pc:docMk/>
            <pc:sldMk cId="0" sldId="258"/>
            <ac:spMk id="97" creationId="{00000000-0000-0000-0000-000000000000}"/>
          </ac:spMkLst>
        </pc:spChg>
      </pc:sldChg>
      <pc:sldChg chg="modSp mod">
        <pc:chgData name="Jennifer Lycke" userId="5b8a521665720859" providerId="LiveId" clId="{0D4EB5B6-E7B1-403D-AD08-63087145EE47}" dt="2021-07-24T11:47:07.840" v="3135" actId="20577"/>
        <pc:sldMkLst>
          <pc:docMk/>
          <pc:sldMk cId="0" sldId="259"/>
        </pc:sldMkLst>
        <pc:spChg chg="mod">
          <ac:chgData name="Jennifer Lycke" userId="5b8a521665720859" providerId="LiveId" clId="{0D4EB5B6-E7B1-403D-AD08-63087145EE47}" dt="2021-07-24T11:45:14.475" v="2980" actId="20577"/>
          <ac:spMkLst>
            <pc:docMk/>
            <pc:sldMk cId="0" sldId="259"/>
            <ac:spMk id="105" creationId="{00000000-0000-0000-0000-000000000000}"/>
          </ac:spMkLst>
        </pc:spChg>
        <pc:spChg chg="mod">
          <ac:chgData name="Jennifer Lycke" userId="5b8a521665720859" providerId="LiveId" clId="{0D4EB5B6-E7B1-403D-AD08-63087145EE47}" dt="2021-07-24T11:47:07.840" v="3135" actId="20577"/>
          <ac:spMkLst>
            <pc:docMk/>
            <pc:sldMk cId="0" sldId="259"/>
            <ac:spMk id="108" creationId="{00000000-0000-0000-0000-000000000000}"/>
          </ac:spMkLst>
        </pc:spChg>
      </pc:sldChg>
      <pc:sldChg chg="modSp mod">
        <pc:chgData name="Jennifer Lycke" userId="5b8a521665720859" providerId="LiveId" clId="{0D4EB5B6-E7B1-403D-AD08-63087145EE47}" dt="2021-07-24T12:20:01.298" v="4122" actId="1035"/>
        <pc:sldMkLst>
          <pc:docMk/>
          <pc:sldMk cId="0" sldId="261"/>
        </pc:sldMkLst>
        <pc:spChg chg="mod">
          <ac:chgData name="Jennifer Lycke" userId="5b8a521665720859" providerId="LiveId" clId="{0D4EB5B6-E7B1-403D-AD08-63087145EE47}" dt="2021-07-24T12:20:01.298" v="4122" actId="1035"/>
          <ac:spMkLst>
            <pc:docMk/>
            <pc:sldMk cId="0" sldId="261"/>
            <ac:spMk id="125" creationId="{00000000-0000-0000-0000-000000000000}"/>
          </ac:spMkLst>
        </pc:spChg>
      </pc:sldChg>
      <pc:sldChg chg="addSp delSp modSp mod">
        <pc:chgData name="Jennifer Lycke" userId="5b8a521665720859" providerId="LiveId" clId="{0D4EB5B6-E7B1-403D-AD08-63087145EE47}" dt="2021-07-24T12:41:31.647" v="5639" actId="1037"/>
        <pc:sldMkLst>
          <pc:docMk/>
          <pc:sldMk cId="0" sldId="262"/>
        </pc:sldMkLst>
        <pc:spChg chg="add mod">
          <ac:chgData name="Jennifer Lycke" userId="5b8a521665720859" providerId="LiveId" clId="{0D4EB5B6-E7B1-403D-AD08-63087145EE47}" dt="2021-07-24T12:41:31.647" v="5639" actId="1037"/>
          <ac:spMkLst>
            <pc:docMk/>
            <pc:sldMk cId="0" sldId="262"/>
            <ac:spMk id="15" creationId="{536F7A3B-C6EB-411E-9E47-5CD564D7F7D6}"/>
          </ac:spMkLst>
        </pc:spChg>
        <pc:spChg chg="mod">
          <ac:chgData name="Jennifer Lycke" userId="5b8a521665720859" providerId="LiveId" clId="{0D4EB5B6-E7B1-403D-AD08-63087145EE47}" dt="2021-07-24T12:39:03.104" v="5411" actId="1038"/>
          <ac:spMkLst>
            <pc:docMk/>
            <pc:sldMk cId="0" sldId="262"/>
            <ac:spMk id="133" creationId="{00000000-0000-0000-0000-000000000000}"/>
          </ac:spMkLst>
        </pc:spChg>
        <pc:spChg chg="mod">
          <ac:chgData name="Jennifer Lycke" userId="5b8a521665720859" providerId="LiveId" clId="{0D4EB5B6-E7B1-403D-AD08-63087145EE47}" dt="2021-07-24T12:38:57.935" v="5409" actId="1037"/>
          <ac:spMkLst>
            <pc:docMk/>
            <pc:sldMk cId="0" sldId="262"/>
            <ac:spMk id="134" creationId="{00000000-0000-0000-0000-000000000000}"/>
          </ac:spMkLst>
        </pc:spChg>
        <pc:spChg chg="mod">
          <ac:chgData name="Jennifer Lycke" userId="5b8a521665720859" providerId="LiveId" clId="{0D4EB5B6-E7B1-403D-AD08-63087145EE47}" dt="2021-07-24T12:39:16.174" v="5440" actId="1038"/>
          <ac:spMkLst>
            <pc:docMk/>
            <pc:sldMk cId="0" sldId="262"/>
            <ac:spMk id="135" creationId="{00000000-0000-0000-0000-000000000000}"/>
          </ac:spMkLst>
        </pc:spChg>
        <pc:spChg chg="mod">
          <ac:chgData name="Jennifer Lycke" userId="5b8a521665720859" providerId="LiveId" clId="{0D4EB5B6-E7B1-403D-AD08-63087145EE47}" dt="2021-07-24T12:41:31.647" v="5639" actId="1037"/>
          <ac:spMkLst>
            <pc:docMk/>
            <pc:sldMk cId="0" sldId="262"/>
            <ac:spMk id="136" creationId="{00000000-0000-0000-0000-000000000000}"/>
          </ac:spMkLst>
        </pc:spChg>
        <pc:spChg chg="del mod">
          <ac:chgData name="Jennifer Lycke" userId="5b8a521665720859" providerId="LiveId" clId="{0D4EB5B6-E7B1-403D-AD08-63087145EE47}" dt="2021-07-24T12:36:37.134" v="5133"/>
          <ac:spMkLst>
            <pc:docMk/>
            <pc:sldMk cId="0" sldId="262"/>
            <ac:spMk id="137" creationId="{00000000-0000-0000-0000-000000000000}"/>
          </ac:spMkLst>
        </pc:spChg>
        <pc:spChg chg="mod">
          <ac:chgData name="Jennifer Lycke" userId="5b8a521665720859" providerId="LiveId" clId="{0D4EB5B6-E7B1-403D-AD08-63087145EE47}" dt="2021-07-24T12:41:31.647" v="5639" actId="1037"/>
          <ac:spMkLst>
            <pc:docMk/>
            <pc:sldMk cId="0" sldId="262"/>
            <ac:spMk id="138" creationId="{00000000-0000-0000-0000-000000000000}"/>
          </ac:spMkLst>
        </pc:spChg>
        <pc:spChg chg="mod">
          <ac:chgData name="Jennifer Lycke" userId="5b8a521665720859" providerId="LiveId" clId="{0D4EB5B6-E7B1-403D-AD08-63087145EE47}" dt="2021-07-24T12:38:34.796" v="5360" actId="1038"/>
          <ac:spMkLst>
            <pc:docMk/>
            <pc:sldMk cId="0" sldId="262"/>
            <ac:spMk id="139" creationId="{00000000-0000-0000-0000-000000000000}"/>
          </ac:spMkLst>
        </pc:spChg>
        <pc:spChg chg="mod">
          <ac:chgData name="Jennifer Lycke" userId="5b8a521665720859" providerId="LiveId" clId="{0D4EB5B6-E7B1-403D-AD08-63087145EE47}" dt="2021-07-24T12:40:59.278" v="5577" actId="1037"/>
          <ac:spMkLst>
            <pc:docMk/>
            <pc:sldMk cId="0" sldId="262"/>
            <ac:spMk id="140" creationId="{00000000-0000-0000-0000-000000000000}"/>
          </ac:spMkLst>
        </pc:spChg>
        <pc:spChg chg="mod">
          <ac:chgData name="Jennifer Lycke" userId="5b8a521665720859" providerId="LiveId" clId="{0D4EB5B6-E7B1-403D-AD08-63087145EE47}" dt="2021-07-24T12:41:22.937" v="5633" actId="1037"/>
          <ac:spMkLst>
            <pc:docMk/>
            <pc:sldMk cId="0" sldId="262"/>
            <ac:spMk id="141" creationId="{00000000-0000-0000-0000-000000000000}"/>
          </ac:spMkLst>
        </pc:spChg>
        <pc:spChg chg="del mod">
          <ac:chgData name="Jennifer Lycke" userId="5b8a521665720859" providerId="LiveId" clId="{0D4EB5B6-E7B1-403D-AD08-63087145EE47}" dt="2021-07-24T12:38:19.884" v="5284" actId="478"/>
          <ac:spMkLst>
            <pc:docMk/>
            <pc:sldMk cId="0" sldId="262"/>
            <ac:spMk id="142" creationId="{00000000-0000-0000-0000-000000000000}"/>
          </ac:spMkLst>
        </pc:spChg>
        <pc:spChg chg="del">
          <ac:chgData name="Jennifer Lycke" userId="5b8a521665720859" providerId="LiveId" clId="{0D4EB5B6-E7B1-403D-AD08-63087145EE47}" dt="2021-07-24T12:38:10.024" v="5282" actId="478"/>
          <ac:spMkLst>
            <pc:docMk/>
            <pc:sldMk cId="0" sldId="262"/>
            <ac:spMk id="143" creationId="{00000000-0000-0000-0000-000000000000}"/>
          </ac:spMkLst>
        </pc:spChg>
        <pc:spChg chg="del">
          <ac:chgData name="Jennifer Lycke" userId="5b8a521665720859" providerId="LiveId" clId="{0D4EB5B6-E7B1-403D-AD08-63087145EE47}" dt="2021-07-24T12:38:22.675" v="5285" actId="478"/>
          <ac:spMkLst>
            <pc:docMk/>
            <pc:sldMk cId="0" sldId="262"/>
            <ac:spMk id="144" creationId="{00000000-0000-0000-0000-000000000000}"/>
          </ac:spMkLst>
        </pc:spChg>
      </pc:sldChg>
      <pc:sldChg chg="addSp delSp modSp mod">
        <pc:chgData name="Jennifer Lycke" userId="5b8a521665720859" providerId="LiveId" clId="{0D4EB5B6-E7B1-403D-AD08-63087145EE47}" dt="2021-07-24T12:25:12.885" v="4299" actId="20577"/>
        <pc:sldMkLst>
          <pc:docMk/>
          <pc:sldMk cId="0" sldId="263"/>
        </pc:sldMkLst>
        <pc:spChg chg="mod">
          <ac:chgData name="Jennifer Lycke" userId="5b8a521665720859" providerId="LiveId" clId="{0D4EB5B6-E7B1-403D-AD08-63087145EE47}" dt="2021-07-24T12:23:12.599" v="4132" actId="20577"/>
          <ac:spMkLst>
            <pc:docMk/>
            <pc:sldMk cId="0" sldId="263"/>
            <ac:spMk id="149" creationId="{00000000-0000-0000-0000-000000000000}"/>
          </ac:spMkLst>
        </pc:spChg>
        <pc:spChg chg="mod">
          <ac:chgData name="Jennifer Lycke" userId="5b8a521665720859" providerId="LiveId" clId="{0D4EB5B6-E7B1-403D-AD08-63087145EE47}" dt="2021-07-24T12:25:12.885" v="4299" actId="20577"/>
          <ac:spMkLst>
            <pc:docMk/>
            <pc:sldMk cId="0" sldId="263"/>
            <ac:spMk id="151" creationId="{00000000-0000-0000-0000-000000000000}"/>
          </ac:spMkLst>
        </pc:spChg>
        <pc:picChg chg="add mod modCrop">
          <ac:chgData name="Jennifer Lycke" userId="5b8a521665720859" providerId="LiveId" clId="{0D4EB5B6-E7B1-403D-AD08-63087145EE47}" dt="2021-07-24T12:23:08.591" v="4127" actId="1076"/>
          <ac:picMkLst>
            <pc:docMk/>
            <pc:sldMk cId="0" sldId="263"/>
            <ac:picMk id="3" creationId="{88532EFC-94FB-4029-AEC4-D779F3C554E4}"/>
          </ac:picMkLst>
        </pc:picChg>
        <pc:picChg chg="del">
          <ac:chgData name="Jennifer Lycke" userId="5b8a521665720859" providerId="LiveId" clId="{0D4EB5B6-E7B1-403D-AD08-63087145EE47}" dt="2021-07-24T12:22:41.037" v="4123" actId="478"/>
          <ac:picMkLst>
            <pc:docMk/>
            <pc:sldMk cId="0" sldId="263"/>
            <ac:picMk id="150" creationId="{00000000-0000-0000-0000-000000000000}"/>
          </ac:picMkLst>
        </pc:picChg>
      </pc:sldChg>
      <pc:sldChg chg="addSp delSp modSp mod">
        <pc:chgData name="Jennifer Lycke" userId="5b8a521665720859" providerId="LiveId" clId="{0D4EB5B6-E7B1-403D-AD08-63087145EE47}" dt="2021-07-24T12:51:11.142" v="6005" actId="1036"/>
        <pc:sldMkLst>
          <pc:docMk/>
          <pc:sldMk cId="0" sldId="264"/>
        </pc:sldMkLst>
        <pc:spChg chg="mod">
          <ac:chgData name="Jennifer Lycke" userId="5b8a521665720859" providerId="LiveId" clId="{0D4EB5B6-E7B1-403D-AD08-63087145EE47}" dt="2021-07-24T12:48:45.891" v="5647" actId="14100"/>
          <ac:spMkLst>
            <pc:docMk/>
            <pc:sldMk cId="0" sldId="264"/>
            <ac:spMk id="157" creationId="{00000000-0000-0000-0000-000000000000}"/>
          </ac:spMkLst>
        </pc:spChg>
        <pc:spChg chg="del">
          <ac:chgData name="Jennifer Lycke" userId="5b8a521665720859" providerId="LiveId" clId="{0D4EB5B6-E7B1-403D-AD08-63087145EE47}" dt="2021-07-24T12:48:05.986" v="5640" actId="478"/>
          <ac:spMkLst>
            <pc:docMk/>
            <pc:sldMk cId="0" sldId="264"/>
            <ac:spMk id="158" creationId="{00000000-0000-0000-0000-000000000000}"/>
          </ac:spMkLst>
        </pc:spChg>
        <pc:spChg chg="mod">
          <ac:chgData name="Jennifer Lycke" userId="5b8a521665720859" providerId="LiveId" clId="{0D4EB5B6-E7B1-403D-AD08-63087145EE47}" dt="2021-07-24T12:51:11.142" v="6005" actId="1036"/>
          <ac:spMkLst>
            <pc:docMk/>
            <pc:sldMk cId="0" sldId="264"/>
            <ac:spMk id="159" creationId="{00000000-0000-0000-0000-000000000000}"/>
          </ac:spMkLst>
        </pc:spChg>
        <pc:graphicFrameChg chg="add mod modGraphic">
          <ac:chgData name="Jennifer Lycke" userId="5b8a521665720859" providerId="LiveId" clId="{0D4EB5B6-E7B1-403D-AD08-63087145EE47}" dt="2021-07-24T12:48:55.779" v="5682" actId="1035"/>
          <ac:graphicFrameMkLst>
            <pc:docMk/>
            <pc:sldMk cId="0" sldId="264"/>
            <ac:graphicFrameMk id="6" creationId="{E622B3FB-E2F4-47DF-9E51-053450FEFC3F}"/>
          </ac:graphicFrameMkLst>
        </pc:graphicFrameChg>
      </pc:sldChg>
      <pc:sldChg chg="addSp modSp mod modNotes">
        <pc:chgData name="Jennifer Lycke" userId="5b8a521665720859" providerId="LiveId" clId="{0D4EB5B6-E7B1-403D-AD08-63087145EE47}" dt="2021-07-24T14:22:34.319" v="7301" actId="1035"/>
        <pc:sldMkLst>
          <pc:docMk/>
          <pc:sldMk cId="0" sldId="266"/>
        </pc:sldMkLst>
        <pc:spChg chg="add mod ord">
          <ac:chgData name="Jennifer Lycke" userId="5b8a521665720859" providerId="LiveId" clId="{0D4EB5B6-E7B1-403D-AD08-63087145EE47}" dt="2021-07-24T14:10:40.799" v="6577" actId="2085"/>
          <ac:spMkLst>
            <pc:docMk/>
            <pc:sldMk cId="0" sldId="266"/>
            <ac:spMk id="6" creationId="{626C6A7A-BBA3-45D0-83F9-9CB04FBB7CA3}"/>
          </ac:spMkLst>
        </pc:spChg>
        <pc:spChg chg="add mod ord">
          <ac:chgData name="Jennifer Lycke" userId="5b8a521665720859" providerId="LiveId" clId="{0D4EB5B6-E7B1-403D-AD08-63087145EE47}" dt="2021-07-24T14:12:31.250" v="6642" actId="2085"/>
          <ac:spMkLst>
            <pc:docMk/>
            <pc:sldMk cId="0" sldId="266"/>
            <ac:spMk id="7" creationId="{BB82091C-1BD8-4D24-8CA9-192BC97A7492}"/>
          </ac:spMkLst>
        </pc:spChg>
        <pc:spChg chg="mod">
          <ac:chgData name="Jennifer Lycke" userId="5b8a521665720859" providerId="LiveId" clId="{0D4EB5B6-E7B1-403D-AD08-63087145EE47}" dt="2021-07-24T14:10:37.901" v="6576" actId="1076"/>
          <ac:spMkLst>
            <pc:docMk/>
            <pc:sldMk cId="0" sldId="266"/>
            <ac:spMk id="171" creationId="{00000000-0000-0000-0000-000000000000}"/>
          </ac:spMkLst>
        </pc:spChg>
        <pc:spChg chg="mod">
          <ac:chgData name="Jennifer Lycke" userId="5b8a521665720859" providerId="LiveId" clId="{0D4EB5B6-E7B1-403D-AD08-63087145EE47}" dt="2021-07-24T14:22:34.319" v="7301" actId="1035"/>
          <ac:spMkLst>
            <pc:docMk/>
            <pc:sldMk cId="0" sldId="266"/>
            <ac:spMk id="173" creationId="{00000000-0000-0000-0000-000000000000}"/>
          </ac:spMkLst>
        </pc:spChg>
        <pc:spChg chg="mod">
          <ac:chgData name="Jennifer Lycke" userId="5b8a521665720859" providerId="LiveId" clId="{0D4EB5B6-E7B1-403D-AD08-63087145EE47}" dt="2021-07-24T14:19:59.232" v="6964" actId="1076"/>
          <ac:spMkLst>
            <pc:docMk/>
            <pc:sldMk cId="0" sldId="266"/>
            <ac:spMk id="174" creationId="{00000000-0000-0000-0000-000000000000}"/>
          </ac:spMkLst>
        </pc:spChg>
        <pc:picChg chg="add mod ord modCrop">
          <ac:chgData name="Jennifer Lycke" userId="5b8a521665720859" providerId="LiveId" clId="{0D4EB5B6-E7B1-403D-AD08-63087145EE47}" dt="2021-07-24T14:19:43.067" v="6960" actId="1076"/>
          <ac:picMkLst>
            <pc:docMk/>
            <pc:sldMk cId="0" sldId="266"/>
            <ac:picMk id="3" creationId="{7544E8D7-A9F0-4BEB-9949-E49EA477A44D}"/>
          </ac:picMkLst>
        </pc:picChg>
        <pc:picChg chg="add mod modCrop">
          <ac:chgData name="Jennifer Lycke" userId="5b8a521665720859" providerId="LiveId" clId="{0D4EB5B6-E7B1-403D-AD08-63087145EE47}" dt="2021-07-24T14:11:35.007" v="6636" actId="732"/>
          <ac:picMkLst>
            <pc:docMk/>
            <pc:sldMk cId="0" sldId="266"/>
            <ac:picMk id="5" creationId="{EEDA4DCE-3579-42AF-82F3-CE53621686FF}"/>
          </ac:picMkLst>
        </pc:picChg>
        <pc:picChg chg="add mod modCrop">
          <ac:chgData name="Jennifer Lycke" userId="5b8a521665720859" providerId="LiveId" clId="{0D4EB5B6-E7B1-403D-AD08-63087145EE47}" dt="2021-07-24T14:11:19.794" v="6635" actId="732"/>
          <ac:picMkLst>
            <pc:docMk/>
            <pc:sldMk cId="0" sldId="266"/>
            <ac:picMk id="10" creationId="{903076AB-127A-4E74-8CC9-4E09A3EB0FF1}"/>
          </ac:picMkLst>
        </pc:picChg>
      </pc:sldChg>
      <pc:sldChg chg="addSp delSp modSp mod modNotes">
        <pc:chgData name="Jennifer Lycke" userId="5b8a521665720859" providerId="LiveId" clId="{0D4EB5B6-E7B1-403D-AD08-63087145EE47}" dt="2021-07-25T12:53:42.326" v="10062"/>
        <pc:sldMkLst>
          <pc:docMk/>
          <pc:sldMk cId="0" sldId="267"/>
        </pc:sldMkLst>
        <pc:spChg chg="mod">
          <ac:chgData name="Jennifer Lycke" userId="5b8a521665720859" providerId="LiveId" clId="{0D4EB5B6-E7B1-403D-AD08-63087145EE47}" dt="2021-07-25T12:13:48.409" v="7790" actId="14100"/>
          <ac:spMkLst>
            <pc:docMk/>
            <pc:sldMk cId="0" sldId="267"/>
            <ac:spMk id="180" creationId="{00000000-0000-0000-0000-000000000000}"/>
          </ac:spMkLst>
        </pc:spChg>
        <pc:spChg chg="mod">
          <ac:chgData name="Jennifer Lycke" userId="5b8a521665720859" providerId="LiveId" clId="{0D4EB5B6-E7B1-403D-AD08-63087145EE47}" dt="2021-07-25T12:17:53.267" v="8077" actId="1035"/>
          <ac:spMkLst>
            <pc:docMk/>
            <pc:sldMk cId="0" sldId="267"/>
            <ac:spMk id="183" creationId="{00000000-0000-0000-0000-000000000000}"/>
          </ac:spMkLst>
        </pc:spChg>
        <pc:spChg chg="mod">
          <ac:chgData name="Jennifer Lycke" userId="5b8a521665720859" providerId="LiveId" clId="{0D4EB5B6-E7B1-403D-AD08-63087145EE47}" dt="2021-07-25T12:17:53.267" v="8077" actId="1035"/>
          <ac:spMkLst>
            <pc:docMk/>
            <pc:sldMk cId="0" sldId="267"/>
            <ac:spMk id="186" creationId="{00000000-0000-0000-0000-000000000000}"/>
          </ac:spMkLst>
        </pc:spChg>
        <pc:picChg chg="add mod modCrop">
          <ac:chgData name="Jennifer Lycke" userId="5b8a521665720859" providerId="LiveId" clId="{0D4EB5B6-E7B1-403D-AD08-63087145EE47}" dt="2021-07-25T12:17:53.267" v="8077" actId="1035"/>
          <ac:picMkLst>
            <pc:docMk/>
            <pc:sldMk cId="0" sldId="267"/>
            <ac:picMk id="3" creationId="{9B296429-99A7-483C-8DB4-BA33A31660C9}"/>
          </ac:picMkLst>
        </pc:picChg>
        <pc:picChg chg="add mod modCrop">
          <ac:chgData name="Jennifer Lycke" userId="5b8a521665720859" providerId="LiveId" clId="{0D4EB5B6-E7B1-403D-AD08-63087145EE47}" dt="2021-07-25T12:52:42.893" v="10060" actId="1037"/>
          <ac:picMkLst>
            <pc:docMk/>
            <pc:sldMk cId="0" sldId="267"/>
            <ac:picMk id="8" creationId="{A9C50609-FCBF-4D35-B441-C02C1A4B35D8}"/>
          </ac:picMkLst>
        </pc:picChg>
        <pc:picChg chg="add del mod">
          <ac:chgData name="Jennifer Lycke" userId="5b8a521665720859" providerId="LiveId" clId="{0D4EB5B6-E7B1-403D-AD08-63087145EE47}" dt="2021-07-25T12:53:42.326" v="10062"/>
          <ac:picMkLst>
            <pc:docMk/>
            <pc:sldMk cId="0" sldId="267"/>
            <ac:picMk id="17" creationId="{A9D5A538-AAD6-459F-AB41-CD47C07F1DAF}"/>
          </ac:picMkLst>
        </pc:picChg>
        <pc:cxnChg chg="mod ord">
          <ac:chgData name="Jennifer Lycke" userId="5b8a521665720859" providerId="LiveId" clId="{0D4EB5B6-E7B1-403D-AD08-63087145EE47}" dt="2021-07-25T12:17:53.267" v="8077" actId="1035"/>
          <ac:cxnSpMkLst>
            <pc:docMk/>
            <pc:sldMk cId="0" sldId="267"/>
            <ac:cxnSpMk id="182" creationId="{00000000-0000-0000-0000-000000000000}"/>
          </ac:cxnSpMkLst>
        </pc:cxnChg>
        <pc:cxnChg chg="mod ord">
          <ac:chgData name="Jennifer Lycke" userId="5b8a521665720859" providerId="LiveId" clId="{0D4EB5B6-E7B1-403D-AD08-63087145EE47}" dt="2021-07-25T12:52:33.957" v="10058" actId="166"/>
          <ac:cxnSpMkLst>
            <pc:docMk/>
            <pc:sldMk cId="0" sldId="267"/>
            <ac:cxnSpMk id="184" creationId="{00000000-0000-0000-0000-000000000000}"/>
          </ac:cxnSpMkLst>
        </pc:cxnChg>
      </pc:sldChg>
      <pc:sldChg chg="addSp modSp mod ord modNotes">
        <pc:chgData name="Jennifer Lycke" userId="5b8a521665720859" providerId="LiveId" clId="{0D4EB5B6-E7B1-403D-AD08-63087145EE47}" dt="2021-07-25T12:26:42.168" v="8869"/>
        <pc:sldMkLst>
          <pc:docMk/>
          <pc:sldMk cId="0" sldId="268"/>
        </pc:sldMkLst>
        <pc:spChg chg="mod">
          <ac:chgData name="Jennifer Lycke" userId="5b8a521665720859" providerId="LiveId" clId="{0D4EB5B6-E7B1-403D-AD08-63087145EE47}" dt="2021-07-25T12:22:08.525" v="8469" actId="20577"/>
          <ac:spMkLst>
            <pc:docMk/>
            <pc:sldMk cId="0" sldId="268"/>
            <ac:spMk id="192" creationId="{00000000-0000-0000-0000-000000000000}"/>
          </ac:spMkLst>
        </pc:spChg>
        <pc:spChg chg="mod">
          <ac:chgData name="Jennifer Lycke" userId="5b8a521665720859" providerId="LiveId" clId="{0D4EB5B6-E7B1-403D-AD08-63087145EE47}" dt="2021-07-25T12:26:19.772" v="8867" actId="1036"/>
          <ac:spMkLst>
            <pc:docMk/>
            <pc:sldMk cId="0" sldId="268"/>
            <ac:spMk id="193" creationId="{00000000-0000-0000-0000-000000000000}"/>
          </ac:spMkLst>
        </pc:spChg>
        <pc:spChg chg="mod">
          <ac:chgData name="Jennifer Lycke" userId="5b8a521665720859" providerId="LiveId" clId="{0D4EB5B6-E7B1-403D-AD08-63087145EE47}" dt="2021-07-25T12:26:19.772" v="8867" actId="1036"/>
          <ac:spMkLst>
            <pc:docMk/>
            <pc:sldMk cId="0" sldId="268"/>
            <ac:spMk id="195" creationId="{00000000-0000-0000-0000-000000000000}"/>
          </ac:spMkLst>
        </pc:spChg>
        <pc:spChg chg="mod">
          <ac:chgData name="Jennifer Lycke" userId="5b8a521665720859" providerId="LiveId" clId="{0D4EB5B6-E7B1-403D-AD08-63087145EE47}" dt="2021-07-25T12:26:19.772" v="8867" actId="1036"/>
          <ac:spMkLst>
            <pc:docMk/>
            <pc:sldMk cId="0" sldId="268"/>
            <ac:spMk id="197" creationId="{00000000-0000-0000-0000-000000000000}"/>
          </ac:spMkLst>
        </pc:spChg>
        <pc:spChg chg="mod">
          <ac:chgData name="Jennifer Lycke" userId="5b8a521665720859" providerId="LiveId" clId="{0D4EB5B6-E7B1-403D-AD08-63087145EE47}" dt="2021-07-25T12:26:19.772" v="8867" actId="1036"/>
          <ac:spMkLst>
            <pc:docMk/>
            <pc:sldMk cId="0" sldId="268"/>
            <ac:spMk id="198" creationId="{00000000-0000-0000-0000-000000000000}"/>
          </ac:spMkLst>
        </pc:spChg>
        <pc:picChg chg="add mod modCrop">
          <ac:chgData name="Jennifer Lycke" userId="5b8a521665720859" providerId="LiveId" clId="{0D4EB5B6-E7B1-403D-AD08-63087145EE47}" dt="2021-07-25T12:26:19.772" v="8867" actId="1036"/>
          <ac:picMkLst>
            <pc:docMk/>
            <pc:sldMk cId="0" sldId="268"/>
            <ac:picMk id="3" creationId="{32BD8970-7FE5-424E-BE23-57DC3ECDD78B}"/>
          </ac:picMkLst>
        </pc:picChg>
        <pc:cxnChg chg="mod ord">
          <ac:chgData name="Jennifer Lycke" userId="5b8a521665720859" providerId="LiveId" clId="{0D4EB5B6-E7B1-403D-AD08-63087145EE47}" dt="2021-07-25T12:26:19.772" v="8867" actId="1036"/>
          <ac:cxnSpMkLst>
            <pc:docMk/>
            <pc:sldMk cId="0" sldId="268"/>
            <ac:cxnSpMk id="194" creationId="{00000000-0000-0000-0000-000000000000}"/>
          </ac:cxnSpMkLst>
        </pc:cxnChg>
        <pc:cxnChg chg="mod ord">
          <ac:chgData name="Jennifer Lycke" userId="5b8a521665720859" providerId="LiveId" clId="{0D4EB5B6-E7B1-403D-AD08-63087145EE47}" dt="2021-07-25T12:26:19.772" v="8867" actId="1036"/>
          <ac:cxnSpMkLst>
            <pc:docMk/>
            <pc:sldMk cId="0" sldId="268"/>
            <ac:cxnSpMk id="196" creationId="{00000000-0000-0000-0000-000000000000}"/>
          </ac:cxnSpMkLst>
        </pc:cxnChg>
      </pc:sldChg>
      <pc:sldChg chg="addSp delSp modSp mod">
        <pc:chgData name="Jennifer Lycke" userId="5b8a521665720859" providerId="LiveId" clId="{0D4EB5B6-E7B1-403D-AD08-63087145EE47}" dt="2021-07-25T15:32:22.167" v="11404" actId="20577"/>
        <pc:sldMkLst>
          <pc:docMk/>
          <pc:sldMk cId="0" sldId="269"/>
        </pc:sldMkLst>
        <pc:spChg chg="del">
          <ac:chgData name="Jennifer Lycke" userId="5b8a521665720859" providerId="LiveId" clId="{0D4EB5B6-E7B1-403D-AD08-63087145EE47}" dt="2021-07-25T12:34:15.910" v="9066" actId="478"/>
          <ac:spMkLst>
            <pc:docMk/>
            <pc:sldMk cId="0" sldId="269"/>
            <ac:spMk id="205" creationId="{00000000-0000-0000-0000-000000000000}"/>
          </ac:spMkLst>
        </pc:spChg>
        <pc:spChg chg="mod">
          <ac:chgData name="Jennifer Lycke" userId="5b8a521665720859" providerId="LiveId" clId="{0D4EB5B6-E7B1-403D-AD08-63087145EE47}" dt="2021-07-25T15:32:22.167" v="11404" actId="20577"/>
          <ac:spMkLst>
            <pc:docMk/>
            <pc:sldMk cId="0" sldId="269"/>
            <ac:spMk id="206" creationId="{00000000-0000-0000-0000-000000000000}"/>
          </ac:spMkLst>
        </pc:spChg>
        <pc:picChg chg="add del mod">
          <ac:chgData name="Jennifer Lycke" userId="5b8a521665720859" providerId="LiveId" clId="{0D4EB5B6-E7B1-403D-AD08-63087145EE47}" dt="2021-07-25T12:32:54.319" v="9056" actId="478"/>
          <ac:picMkLst>
            <pc:docMk/>
            <pc:sldMk cId="0" sldId="269"/>
            <ac:picMk id="3" creationId="{0844162C-5C8A-4771-8695-4D63BFAE6F7B}"/>
          </ac:picMkLst>
        </pc:picChg>
        <pc:picChg chg="add mod modCrop">
          <ac:chgData name="Jennifer Lycke" userId="5b8a521665720859" providerId="LiveId" clId="{0D4EB5B6-E7B1-403D-AD08-63087145EE47}" dt="2021-07-25T12:34:27.019" v="9070" actId="14100"/>
          <ac:picMkLst>
            <pc:docMk/>
            <pc:sldMk cId="0" sldId="269"/>
            <ac:picMk id="5" creationId="{D7B74FA2-37A2-410A-93C7-9BF5506AE07A}"/>
          </ac:picMkLst>
        </pc:picChg>
      </pc:sldChg>
      <pc:sldChg chg="modSp mod">
        <pc:chgData name="Jennifer Lycke" userId="5b8a521665720859" providerId="LiveId" clId="{0D4EB5B6-E7B1-403D-AD08-63087145EE47}" dt="2021-07-25T12:37:17.502" v="9274" actId="20577"/>
        <pc:sldMkLst>
          <pc:docMk/>
          <pc:sldMk cId="0" sldId="270"/>
        </pc:sldMkLst>
        <pc:spChg chg="mod">
          <ac:chgData name="Jennifer Lycke" userId="5b8a521665720859" providerId="LiveId" clId="{0D4EB5B6-E7B1-403D-AD08-63087145EE47}" dt="2021-07-25T12:35:02.039" v="9110" actId="20577"/>
          <ac:spMkLst>
            <pc:docMk/>
            <pc:sldMk cId="0" sldId="270"/>
            <ac:spMk id="212" creationId="{00000000-0000-0000-0000-000000000000}"/>
          </ac:spMkLst>
        </pc:spChg>
        <pc:spChg chg="mod">
          <ac:chgData name="Jennifer Lycke" userId="5b8a521665720859" providerId="LiveId" clId="{0D4EB5B6-E7B1-403D-AD08-63087145EE47}" dt="2021-07-25T12:35:16.344" v="9138" actId="20577"/>
          <ac:spMkLst>
            <pc:docMk/>
            <pc:sldMk cId="0" sldId="270"/>
            <ac:spMk id="214" creationId="{00000000-0000-0000-0000-000000000000}"/>
          </ac:spMkLst>
        </pc:spChg>
        <pc:spChg chg="mod">
          <ac:chgData name="Jennifer Lycke" userId="5b8a521665720859" providerId="LiveId" clId="{0D4EB5B6-E7B1-403D-AD08-63087145EE47}" dt="2021-07-25T12:37:03.886" v="9273" actId="20577"/>
          <ac:spMkLst>
            <pc:docMk/>
            <pc:sldMk cId="0" sldId="270"/>
            <ac:spMk id="216" creationId="{00000000-0000-0000-0000-000000000000}"/>
          </ac:spMkLst>
        </pc:spChg>
        <pc:spChg chg="mod">
          <ac:chgData name="Jennifer Lycke" userId="5b8a521665720859" providerId="LiveId" clId="{0D4EB5B6-E7B1-403D-AD08-63087145EE47}" dt="2021-07-25T12:37:17.502" v="9274" actId="20577"/>
          <ac:spMkLst>
            <pc:docMk/>
            <pc:sldMk cId="0" sldId="270"/>
            <ac:spMk id="218" creationId="{00000000-0000-0000-0000-000000000000}"/>
          </ac:spMkLst>
        </pc:spChg>
      </pc:sldChg>
      <pc:sldChg chg="addSp delSp modSp mod">
        <pc:chgData name="Jennifer Lycke" userId="5b8a521665720859" providerId="LiveId" clId="{0D4EB5B6-E7B1-403D-AD08-63087145EE47}" dt="2021-07-25T12:49:25.009" v="10042" actId="1037"/>
        <pc:sldMkLst>
          <pc:docMk/>
          <pc:sldMk cId="0" sldId="271"/>
        </pc:sldMkLst>
        <pc:spChg chg="add mod">
          <ac:chgData name="Jennifer Lycke" userId="5b8a521665720859" providerId="LiveId" clId="{0D4EB5B6-E7B1-403D-AD08-63087145EE47}" dt="2021-07-25T12:47:26.813" v="9954" actId="20577"/>
          <ac:spMkLst>
            <pc:docMk/>
            <pc:sldMk cId="0" sldId="271"/>
            <ac:spMk id="13" creationId="{E07A20AD-4CE3-4EA8-BAC8-D3889EC4391C}"/>
          </ac:spMkLst>
        </pc:spChg>
        <pc:spChg chg="add mod">
          <ac:chgData name="Jennifer Lycke" userId="5b8a521665720859" providerId="LiveId" clId="{0D4EB5B6-E7B1-403D-AD08-63087145EE47}" dt="2021-07-25T12:48:47.091" v="10029"/>
          <ac:spMkLst>
            <pc:docMk/>
            <pc:sldMk cId="0" sldId="271"/>
            <ac:spMk id="14" creationId="{ED897F1F-5AD8-4637-B83E-E957B9C10D79}"/>
          </ac:spMkLst>
        </pc:spChg>
        <pc:spChg chg="add mod">
          <ac:chgData name="Jennifer Lycke" userId="5b8a521665720859" providerId="LiveId" clId="{0D4EB5B6-E7B1-403D-AD08-63087145EE47}" dt="2021-07-25T12:49:10.822" v="10032" actId="14100"/>
          <ac:spMkLst>
            <pc:docMk/>
            <pc:sldMk cId="0" sldId="271"/>
            <ac:spMk id="15" creationId="{E86EBF9D-26E3-436C-A858-E401D4BED271}"/>
          </ac:spMkLst>
        </pc:spChg>
        <pc:spChg chg="del">
          <ac:chgData name="Jennifer Lycke" userId="5b8a521665720859" providerId="LiveId" clId="{0D4EB5B6-E7B1-403D-AD08-63087145EE47}" dt="2021-07-25T12:40:49.270" v="9369" actId="478"/>
          <ac:spMkLst>
            <pc:docMk/>
            <pc:sldMk cId="0" sldId="271"/>
            <ac:spMk id="229" creationId="{00000000-0000-0000-0000-000000000000}"/>
          </ac:spMkLst>
        </pc:spChg>
        <pc:spChg chg="mod">
          <ac:chgData name="Jennifer Lycke" userId="5b8a521665720859" providerId="LiveId" clId="{0D4EB5B6-E7B1-403D-AD08-63087145EE47}" dt="2021-07-25T12:49:20.206" v="10037" actId="1037"/>
          <ac:spMkLst>
            <pc:docMk/>
            <pc:sldMk cId="0" sldId="271"/>
            <ac:spMk id="230" creationId="{00000000-0000-0000-0000-000000000000}"/>
          </ac:spMkLst>
        </pc:spChg>
        <pc:spChg chg="mod">
          <ac:chgData name="Jennifer Lycke" userId="5b8a521665720859" providerId="LiveId" clId="{0D4EB5B6-E7B1-403D-AD08-63087145EE47}" dt="2021-07-25T12:47:56.125" v="9974" actId="1037"/>
          <ac:spMkLst>
            <pc:docMk/>
            <pc:sldMk cId="0" sldId="271"/>
            <ac:spMk id="231" creationId="{00000000-0000-0000-0000-000000000000}"/>
          </ac:spMkLst>
        </pc:spChg>
        <pc:spChg chg="mod">
          <ac:chgData name="Jennifer Lycke" userId="5b8a521665720859" providerId="LiveId" clId="{0D4EB5B6-E7B1-403D-AD08-63087145EE47}" dt="2021-07-25T12:49:25.009" v="10042" actId="1037"/>
          <ac:spMkLst>
            <pc:docMk/>
            <pc:sldMk cId="0" sldId="271"/>
            <ac:spMk id="232" creationId="{00000000-0000-0000-0000-000000000000}"/>
          </ac:spMkLst>
        </pc:spChg>
        <pc:spChg chg="mod">
          <ac:chgData name="Jennifer Lycke" userId="5b8a521665720859" providerId="LiveId" clId="{0D4EB5B6-E7B1-403D-AD08-63087145EE47}" dt="2021-07-25T12:48:16.874" v="10024" actId="1037"/>
          <ac:spMkLst>
            <pc:docMk/>
            <pc:sldMk cId="0" sldId="271"/>
            <ac:spMk id="233" creationId="{00000000-0000-0000-0000-000000000000}"/>
          </ac:spMkLst>
        </pc:spChg>
        <pc:spChg chg="mod">
          <ac:chgData name="Jennifer Lycke" userId="5b8a521665720859" providerId="LiveId" clId="{0D4EB5B6-E7B1-403D-AD08-63087145EE47}" dt="2021-07-25T12:48:16.874" v="10024" actId="1037"/>
          <ac:spMkLst>
            <pc:docMk/>
            <pc:sldMk cId="0" sldId="271"/>
            <ac:spMk id="234" creationId="{00000000-0000-0000-0000-000000000000}"/>
          </ac:spMkLst>
        </pc:spChg>
        <pc:spChg chg="mod">
          <ac:chgData name="Jennifer Lycke" userId="5b8a521665720859" providerId="LiveId" clId="{0D4EB5B6-E7B1-403D-AD08-63087145EE47}" dt="2021-07-25T12:48:22.959" v="10028" actId="1037"/>
          <ac:spMkLst>
            <pc:docMk/>
            <pc:sldMk cId="0" sldId="271"/>
            <ac:spMk id="235" creationId="{00000000-0000-0000-0000-000000000000}"/>
          </ac:spMkLst>
        </pc:spChg>
        <pc:spChg chg="mod">
          <ac:chgData name="Jennifer Lycke" userId="5b8a521665720859" providerId="LiveId" clId="{0D4EB5B6-E7B1-403D-AD08-63087145EE47}" dt="2021-07-25T12:48:22.959" v="10028" actId="1037"/>
          <ac:spMkLst>
            <pc:docMk/>
            <pc:sldMk cId="0" sldId="271"/>
            <ac:spMk id="236" creationId="{00000000-0000-0000-0000-000000000000}"/>
          </ac:spMkLst>
        </pc:spChg>
        <pc:spChg chg="mod">
          <ac:chgData name="Jennifer Lycke" userId="5b8a521665720859" providerId="LiveId" clId="{0D4EB5B6-E7B1-403D-AD08-63087145EE47}" dt="2021-07-25T12:48:16.874" v="10024" actId="1037"/>
          <ac:spMkLst>
            <pc:docMk/>
            <pc:sldMk cId="0" sldId="271"/>
            <ac:spMk id="237" creationId="{00000000-0000-0000-0000-000000000000}"/>
          </ac:spMkLst>
        </pc:spChg>
        <pc:spChg chg="mod">
          <ac:chgData name="Jennifer Lycke" userId="5b8a521665720859" providerId="LiveId" clId="{0D4EB5B6-E7B1-403D-AD08-63087145EE47}" dt="2021-07-25T12:48:22.959" v="10028" actId="1037"/>
          <ac:spMkLst>
            <pc:docMk/>
            <pc:sldMk cId="0" sldId="271"/>
            <ac:spMk id="238" creationId="{00000000-0000-0000-0000-000000000000}"/>
          </ac:spMkLst>
        </pc:spChg>
      </pc:sldChg>
      <pc:sldChg chg="addSp modSp mod modNotes">
        <pc:chgData name="Jennifer Lycke" userId="5b8a521665720859" providerId="LiveId" clId="{0D4EB5B6-E7B1-403D-AD08-63087145EE47}" dt="2021-07-25T14:38:20.017" v="11339" actId="1038"/>
        <pc:sldMkLst>
          <pc:docMk/>
          <pc:sldMk cId="0" sldId="273"/>
        </pc:sldMkLst>
        <pc:spChg chg="mod">
          <ac:chgData name="Jennifer Lycke" userId="5b8a521665720859" providerId="LiveId" clId="{0D4EB5B6-E7B1-403D-AD08-63087145EE47}" dt="2021-07-25T12:57:25.188" v="10371" actId="20577"/>
          <ac:spMkLst>
            <pc:docMk/>
            <pc:sldMk cId="0" sldId="273"/>
            <ac:spMk id="251" creationId="{00000000-0000-0000-0000-000000000000}"/>
          </ac:spMkLst>
        </pc:spChg>
        <pc:spChg chg="mod">
          <ac:chgData name="Jennifer Lycke" userId="5b8a521665720859" providerId="LiveId" clId="{0D4EB5B6-E7B1-403D-AD08-63087145EE47}" dt="2021-07-25T14:38:15.196" v="11333" actId="1038"/>
          <ac:spMkLst>
            <pc:docMk/>
            <pc:sldMk cId="0" sldId="273"/>
            <ac:spMk id="257" creationId="{00000000-0000-0000-0000-000000000000}"/>
          </ac:spMkLst>
        </pc:spChg>
        <pc:spChg chg="mod">
          <ac:chgData name="Jennifer Lycke" userId="5b8a521665720859" providerId="LiveId" clId="{0D4EB5B6-E7B1-403D-AD08-63087145EE47}" dt="2021-07-25T14:38:20.017" v="11339" actId="1038"/>
          <ac:spMkLst>
            <pc:docMk/>
            <pc:sldMk cId="0" sldId="273"/>
            <ac:spMk id="258" creationId="{00000000-0000-0000-0000-000000000000}"/>
          </ac:spMkLst>
        </pc:spChg>
        <pc:picChg chg="add mod">
          <ac:chgData name="Jennifer Lycke" userId="5b8a521665720859" providerId="LiveId" clId="{0D4EB5B6-E7B1-403D-AD08-63087145EE47}" dt="2021-07-25T12:50:29.785" v="10046" actId="1076"/>
          <ac:picMkLst>
            <pc:docMk/>
            <pc:sldMk cId="0" sldId="273"/>
            <ac:picMk id="11" creationId="{267CDD18-386A-4A08-A8F8-DE35246483C5}"/>
          </ac:picMkLst>
        </pc:picChg>
        <pc:picChg chg="add mod">
          <ac:chgData name="Jennifer Lycke" userId="5b8a521665720859" providerId="LiveId" clId="{0D4EB5B6-E7B1-403D-AD08-63087145EE47}" dt="2021-07-25T12:54:13.985" v="10081" actId="692"/>
          <ac:picMkLst>
            <pc:docMk/>
            <pc:sldMk cId="0" sldId="273"/>
            <ac:picMk id="12" creationId="{53A3E97B-C0AE-473A-81A4-384934BD644D}"/>
          </ac:picMkLst>
        </pc:picChg>
        <pc:cxnChg chg="mod">
          <ac:chgData name="Jennifer Lycke" userId="5b8a521665720859" providerId="LiveId" clId="{0D4EB5B6-E7B1-403D-AD08-63087145EE47}" dt="2021-07-25T12:54:20.860" v="10090" actId="1038"/>
          <ac:cxnSpMkLst>
            <pc:docMk/>
            <pc:sldMk cId="0" sldId="273"/>
            <ac:cxnSpMk id="256" creationId="{00000000-0000-0000-0000-000000000000}"/>
          </ac:cxnSpMkLst>
        </pc:cxnChg>
      </pc:sldChg>
      <pc:sldChg chg="addSp modSp mod">
        <pc:chgData name="Jennifer Lycke" userId="5b8a521665720859" providerId="LiveId" clId="{0D4EB5B6-E7B1-403D-AD08-63087145EE47}" dt="2021-07-25T13:12:52.346" v="10933" actId="20577"/>
        <pc:sldMkLst>
          <pc:docMk/>
          <pc:sldMk cId="0" sldId="274"/>
        </pc:sldMkLst>
        <pc:spChg chg="mod">
          <ac:chgData name="Jennifer Lycke" userId="5b8a521665720859" providerId="LiveId" clId="{0D4EB5B6-E7B1-403D-AD08-63087145EE47}" dt="2021-07-25T13:12:52.346" v="10933" actId="20577"/>
          <ac:spMkLst>
            <pc:docMk/>
            <pc:sldMk cId="0" sldId="274"/>
            <ac:spMk id="264" creationId="{00000000-0000-0000-0000-000000000000}"/>
          </ac:spMkLst>
        </pc:spChg>
        <pc:spChg chg="mod">
          <ac:chgData name="Jennifer Lycke" userId="5b8a521665720859" providerId="LiveId" clId="{0D4EB5B6-E7B1-403D-AD08-63087145EE47}" dt="2021-07-25T13:11:01.479" v="10881" actId="1037"/>
          <ac:spMkLst>
            <pc:docMk/>
            <pc:sldMk cId="0" sldId="274"/>
            <ac:spMk id="270" creationId="{00000000-0000-0000-0000-000000000000}"/>
          </ac:spMkLst>
        </pc:spChg>
        <pc:spChg chg="mod">
          <ac:chgData name="Jennifer Lycke" userId="5b8a521665720859" providerId="LiveId" clId="{0D4EB5B6-E7B1-403D-AD08-63087145EE47}" dt="2021-07-25T13:11:07.498" v="10896" actId="1037"/>
          <ac:spMkLst>
            <pc:docMk/>
            <pc:sldMk cId="0" sldId="274"/>
            <ac:spMk id="271" creationId="{00000000-0000-0000-0000-000000000000}"/>
          </ac:spMkLst>
        </pc:spChg>
        <pc:picChg chg="add mod modCrop">
          <ac:chgData name="Jennifer Lycke" userId="5b8a521665720859" providerId="LiveId" clId="{0D4EB5B6-E7B1-403D-AD08-63087145EE47}" dt="2021-07-25T13:12:11.208" v="10921" actId="692"/>
          <ac:picMkLst>
            <pc:docMk/>
            <pc:sldMk cId="0" sldId="274"/>
            <ac:picMk id="4" creationId="{07138032-7006-45A8-88A3-58BCEE4F5412}"/>
          </ac:picMkLst>
        </pc:picChg>
        <pc:picChg chg="add mod modCrop">
          <ac:chgData name="Jennifer Lycke" userId="5b8a521665720859" providerId="LiveId" clId="{0D4EB5B6-E7B1-403D-AD08-63087145EE47}" dt="2021-07-25T13:10:48.410" v="10841" actId="1037"/>
          <ac:picMkLst>
            <pc:docMk/>
            <pc:sldMk cId="0" sldId="274"/>
            <ac:picMk id="11" creationId="{7FA90F42-572F-4948-8728-FC273B2D96D9}"/>
          </ac:picMkLst>
        </pc:picChg>
        <pc:cxnChg chg="mod">
          <ac:chgData name="Jennifer Lycke" userId="5b8a521665720859" providerId="LiveId" clId="{0D4EB5B6-E7B1-403D-AD08-63087145EE47}" dt="2021-07-25T13:11:12.109" v="10897" actId="14100"/>
          <ac:cxnSpMkLst>
            <pc:docMk/>
            <pc:sldMk cId="0" sldId="274"/>
            <ac:cxnSpMk id="269" creationId="{00000000-0000-0000-0000-000000000000}"/>
          </ac:cxnSpMkLst>
        </pc:cxnChg>
      </pc:sldChg>
      <pc:sldChg chg="addSp delSp modSp mod modNotes">
        <pc:chgData name="Jennifer Lycke" userId="5b8a521665720859" providerId="LiveId" clId="{0D4EB5B6-E7B1-403D-AD08-63087145EE47}" dt="2021-07-25T13:44:29.883" v="11154" actId="692"/>
        <pc:sldMkLst>
          <pc:docMk/>
          <pc:sldMk cId="0" sldId="275"/>
        </pc:sldMkLst>
        <pc:spChg chg="del mod">
          <ac:chgData name="Jennifer Lycke" userId="5b8a521665720859" providerId="LiveId" clId="{0D4EB5B6-E7B1-403D-AD08-63087145EE47}" dt="2021-07-25T13:36:42.450" v="10988" actId="478"/>
          <ac:spMkLst>
            <pc:docMk/>
            <pc:sldMk cId="0" sldId="275"/>
            <ac:spMk id="277" creationId="{00000000-0000-0000-0000-000000000000}"/>
          </ac:spMkLst>
        </pc:spChg>
        <pc:spChg chg="del">
          <ac:chgData name="Jennifer Lycke" userId="5b8a521665720859" providerId="LiveId" clId="{0D4EB5B6-E7B1-403D-AD08-63087145EE47}" dt="2021-07-25T13:36:39.463" v="10987" actId="478"/>
          <ac:spMkLst>
            <pc:docMk/>
            <pc:sldMk cId="0" sldId="275"/>
            <ac:spMk id="279" creationId="{00000000-0000-0000-0000-000000000000}"/>
          </ac:spMkLst>
        </pc:spChg>
        <pc:spChg chg="del">
          <ac:chgData name="Jennifer Lycke" userId="5b8a521665720859" providerId="LiveId" clId="{0D4EB5B6-E7B1-403D-AD08-63087145EE47}" dt="2021-07-25T13:37:50.004" v="11020" actId="478"/>
          <ac:spMkLst>
            <pc:docMk/>
            <pc:sldMk cId="0" sldId="275"/>
            <ac:spMk id="280" creationId="{00000000-0000-0000-0000-000000000000}"/>
          </ac:spMkLst>
        </pc:spChg>
        <pc:spChg chg="del">
          <ac:chgData name="Jennifer Lycke" userId="5b8a521665720859" providerId="LiveId" clId="{0D4EB5B6-E7B1-403D-AD08-63087145EE47}" dt="2021-07-25T13:37:55.961" v="11021" actId="478"/>
          <ac:spMkLst>
            <pc:docMk/>
            <pc:sldMk cId="0" sldId="275"/>
            <ac:spMk id="284" creationId="{00000000-0000-0000-0000-000000000000}"/>
          </ac:spMkLst>
        </pc:spChg>
        <pc:picChg chg="add del mod modCrop">
          <ac:chgData name="Jennifer Lycke" userId="5b8a521665720859" providerId="LiveId" clId="{0D4EB5B6-E7B1-403D-AD08-63087145EE47}" dt="2021-07-25T13:37:43.493" v="11019" actId="478"/>
          <ac:picMkLst>
            <pc:docMk/>
            <pc:sldMk cId="0" sldId="275"/>
            <ac:picMk id="3" creationId="{726F7943-B715-4EF1-8C2C-AFB47CBEC780}"/>
          </ac:picMkLst>
        </pc:picChg>
        <pc:picChg chg="add mod modCrop">
          <ac:chgData name="Jennifer Lycke" userId="5b8a521665720859" providerId="LiveId" clId="{0D4EB5B6-E7B1-403D-AD08-63087145EE47}" dt="2021-07-25T13:44:16.503" v="11133" actId="1037"/>
          <ac:picMkLst>
            <pc:docMk/>
            <pc:sldMk cId="0" sldId="275"/>
            <ac:picMk id="5" creationId="{80073F08-AD42-499B-8164-C8655EFBED18}"/>
          </ac:picMkLst>
        </pc:picChg>
        <pc:picChg chg="add mod modCrop">
          <ac:chgData name="Jennifer Lycke" userId="5b8a521665720859" providerId="LiveId" clId="{0D4EB5B6-E7B1-403D-AD08-63087145EE47}" dt="2021-07-25T13:44:20.388" v="11139" actId="1037"/>
          <ac:picMkLst>
            <pc:docMk/>
            <pc:sldMk cId="0" sldId="275"/>
            <ac:picMk id="7" creationId="{658320F9-8029-4737-9B9C-BFEECFE04E36}"/>
          </ac:picMkLst>
        </pc:picChg>
        <pc:picChg chg="add mod modCrop">
          <ac:chgData name="Jennifer Lycke" userId="5b8a521665720859" providerId="LiveId" clId="{0D4EB5B6-E7B1-403D-AD08-63087145EE47}" dt="2021-07-25T13:44:13.848" v="11129" actId="1037"/>
          <ac:picMkLst>
            <pc:docMk/>
            <pc:sldMk cId="0" sldId="275"/>
            <ac:picMk id="9" creationId="{1EEFD1EA-D5EE-4BD2-A66E-A101704B2973}"/>
          </ac:picMkLst>
        </pc:picChg>
        <pc:picChg chg="add del mod modCrop">
          <ac:chgData name="Jennifer Lycke" userId="5b8a521665720859" providerId="LiveId" clId="{0D4EB5B6-E7B1-403D-AD08-63087145EE47}" dt="2021-07-25T13:14:52.269" v="10939" actId="478"/>
          <ac:picMkLst>
            <pc:docMk/>
            <pc:sldMk cId="0" sldId="275"/>
            <ac:picMk id="11" creationId="{6186F712-D089-4FAA-A5F5-43288BA899B4}"/>
          </ac:picMkLst>
        </pc:picChg>
        <pc:picChg chg="add mod modCrop">
          <ac:chgData name="Jennifer Lycke" userId="5b8a521665720859" providerId="LiveId" clId="{0D4EB5B6-E7B1-403D-AD08-63087145EE47}" dt="2021-07-25T13:44:29.883" v="11154" actId="692"/>
          <ac:picMkLst>
            <pc:docMk/>
            <pc:sldMk cId="0" sldId="275"/>
            <ac:picMk id="12" creationId="{1F6A091F-8F6E-4E27-98FC-67A3008FC479}"/>
          </ac:picMkLst>
        </pc:picChg>
      </pc:sldChg>
      <pc:sldChg chg="addSp delSp modSp mod">
        <pc:chgData name="Jennifer Lycke" userId="5b8a521665720859" providerId="LiveId" clId="{0D4EB5B6-E7B1-403D-AD08-63087145EE47}" dt="2021-07-25T15:33:09.806" v="11410" actId="20577"/>
        <pc:sldMkLst>
          <pc:docMk/>
          <pc:sldMk cId="0" sldId="276"/>
        </pc:sldMkLst>
        <pc:spChg chg="mod">
          <ac:chgData name="Jennifer Lycke" userId="5b8a521665720859" providerId="LiveId" clId="{0D4EB5B6-E7B1-403D-AD08-63087145EE47}" dt="2021-07-25T14:39:31.846" v="11361" actId="14100"/>
          <ac:spMkLst>
            <pc:docMk/>
            <pc:sldMk cId="0" sldId="276"/>
            <ac:spMk id="289" creationId="{00000000-0000-0000-0000-000000000000}"/>
          </ac:spMkLst>
        </pc:spChg>
        <pc:spChg chg="mod">
          <ac:chgData name="Jennifer Lycke" userId="5b8a521665720859" providerId="LiveId" clId="{0D4EB5B6-E7B1-403D-AD08-63087145EE47}" dt="2021-07-25T15:33:09.806" v="11410" actId="20577"/>
          <ac:spMkLst>
            <pc:docMk/>
            <pc:sldMk cId="0" sldId="276"/>
            <ac:spMk id="291" creationId="{00000000-0000-0000-0000-000000000000}"/>
          </ac:spMkLst>
        </pc:spChg>
        <pc:spChg chg="del">
          <ac:chgData name="Jennifer Lycke" userId="5b8a521665720859" providerId="LiveId" clId="{0D4EB5B6-E7B1-403D-AD08-63087145EE47}" dt="2021-07-24T11:29:06.484" v="1988" actId="478"/>
          <ac:spMkLst>
            <pc:docMk/>
            <pc:sldMk cId="0" sldId="276"/>
            <ac:spMk id="292" creationId="{00000000-0000-0000-0000-000000000000}"/>
          </ac:spMkLst>
        </pc:spChg>
        <pc:picChg chg="add del mod modCrop">
          <ac:chgData name="Jennifer Lycke" userId="5b8a521665720859" providerId="LiveId" clId="{0D4EB5B6-E7B1-403D-AD08-63087145EE47}" dt="2021-07-25T14:39:40.726" v="11368" actId="1038"/>
          <ac:picMkLst>
            <pc:docMk/>
            <pc:sldMk cId="0" sldId="276"/>
            <ac:picMk id="3" creationId="{728917F3-730E-46D9-85E8-37272C5CD8BE}"/>
          </ac:picMkLst>
        </pc:picChg>
      </pc:sldChg>
      <pc:sldChg chg="modSp mod">
        <pc:chgData name="Jennifer Lycke" userId="5b8a521665720859" providerId="LiveId" clId="{0D4EB5B6-E7B1-403D-AD08-63087145EE47}" dt="2021-07-24T11:21:43.360" v="1938" actId="20577"/>
        <pc:sldMkLst>
          <pc:docMk/>
          <pc:sldMk cId="0" sldId="277"/>
        </pc:sldMkLst>
        <pc:spChg chg="mod">
          <ac:chgData name="Jennifer Lycke" userId="5b8a521665720859" providerId="LiveId" clId="{0D4EB5B6-E7B1-403D-AD08-63087145EE47}" dt="2021-07-24T11:19:08.559" v="1720" actId="20577"/>
          <ac:spMkLst>
            <pc:docMk/>
            <pc:sldMk cId="0" sldId="277"/>
            <ac:spMk id="300" creationId="{00000000-0000-0000-0000-000000000000}"/>
          </ac:spMkLst>
        </pc:spChg>
        <pc:spChg chg="mod">
          <ac:chgData name="Jennifer Lycke" userId="5b8a521665720859" providerId="LiveId" clId="{0D4EB5B6-E7B1-403D-AD08-63087145EE47}" dt="2021-07-24T11:19:26.806" v="1725" actId="20577"/>
          <ac:spMkLst>
            <pc:docMk/>
            <pc:sldMk cId="0" sldId="277"/>
            <ac:spMk id="303" creationId="{00000000-0000-0000-0000-000000000000}"/>
          </ac:spMkLst>
        </pc:spChg>
        <pc:spChg chg="mod">
          <ac:chgData name="Jennifer Lycke" userId="5b8a521665720859" providerId="LiveId" clId="{0D4EB5B6-E7B1-403D-AD08-63087145EE47}" dt="2021-07-24T11:21:43.360" v="1938" actId="20577"/>
          <ac:spMkLst>
            <pc:docMk/>
            <pc:sldMk cId="0" sldId="277"/>
            <ac:spMk id="306" creationId="{00000000-0000-0000-0000-000000000000}"/>
          </ac:spMkLst>
        </pc:spChg>
      </pc:sldChg>
      <pc:sldChg chg="modSp mod">
        <pc:chgData name="Jennifer Lycke" userId="5b8a521665720859" providerId="LiveId" clId="{0D4EB5B6-E7B1-403D-AD08-63087145EE47}" dt="2021-07-25T13:45:34.321" v="11226" actId="1035"/>
        <pc:sldMkLst>
          <pc:docMk/>
          <pc:sldMk cId="0" sldId="278"/>
        </pc:sldMkLst>
        <pc:spChg chg="mod">
          <ac:chgData name="Jennifer Lycke" userId="5b8a521665720859" providerId="LiveId" clId="{0D4EB5B6-E7B1-403D-AD08-63087145EE47}" dt="2021-07-25T13:45:22.517" v="11178" actId="1035"/>
          <ac:spMkLst>
            <pc:docMk/>
            <pc:sldMk cId="0" sldId="278"/>
            <ac:spMk id="311" creationId="{00000000-0000-0000-0000-000000000000}"/>
          </ac:spMkLst>
        </pc:spChg>
        <pc:spChg chg="mod">
          <ac:chgData name="Jennifer Lycke" userId="5b8a521665720859" providerId="LiveId" clId="{0D4EB5B6-E7B1-403D-AD08-63087145EE47}" dt="2021-07-25T13:45:34.321" v="11226" actId="1035"/>
          <ac:spMkLst>
            <pc:docMk/>
            <pc:sldMk cId="0" sldId="278"/>
            <ac:spMk id="312" creationId="{00000000-0000-0000-0000-000000000000}"/>
          </ac:spMkLst>
        </pc:spChg>
      </pc:sldChg>
      <pc:sldChg chg="modSp mod">
        <pc:chgData name="Jennifer Lycke" userId="5b8a521665720859" providerId="LiveId" clId="{0D4EB5B6-E7B1-403D-AD08-63087145EE47}" dt="2021-07-25T13:45:46.840" v="11232" actId="20577"/>
        <pc:sldMkLst>
          <pc:docMk/>
          <pc:sldMk cId="0" sldId="279"/>
        </pc:sldMkLst>
        <pc:spChg chg="mod">
          <ac:chgData name="Jennifer Lycke" userId="5b8a521665720859" providerId="LiveId" clId="{0D4EB5B6-E7B1-403D-AD08-63087145EE47}" dt="2021-07-25T13:45:46.840" v="11232" actId="20577"/>
          <ac:spMkLst>
            <pc:docMk/>
            <pc:sldMk cId="0" sldId="279"/>
            <ac:spMk id="319" creationId="{00000000-0000-0000-0000-000000000000}"/>
          </ac:spMkLst>
        </pc:spChg>
        <pc:spChg chg="mod">
          <ac:chgData name="Jennifer Lycke" userId="5b8a521665720859" providerId="LiveId" clId="{0D4EB5B6-E7B1-403D-AD08-63087145EE47}" dt="2021-07-24T11:12:28.748" v="1102" actId="20577"/>
          <ac:spMkLst>
            <pc:docMk/>
            <pc:sldMk cId="0" sldId="279"/>
            <ac:spMk id="321" creationId="{00000000-0000-0000-0000-000000000000}"/>
          </ac:spMkLst>
        </pc:spChg>
      </pc:sldChg>
      <pc:sldChg chg="modSp mod">
        <pc:chgData name="Jennifer Lycke" userId="5b8a521665720859" providerId="LiveId" clId="{0D4EB5B6-E7B1-403D-AD08-63087145EE47}" dt="2021-07-24T11:05:48.628" v="380" actId="20577"/>
        <pc:sldMkLst>
          <pc:docMk/>
          <pc:sldMk cId="0" sldId="280"/>
        </pc:sldMkLst>
        <pc:spChg chg="mod">
          <ac:chgData name="Jennifer Lycke" userId="5b8a521665720859" providerId="LiveId" clId="{0D4EB5B6-E7B1-403D-AD08-63087145EE47}" dt="2021-07-24T11:04:49.105" v="311" actId="20577"/>
          <ac:spMkLst>
            <pc:docMk/>
            <pc:sldMk cId="0" sldId="280"/>
            <ac:spMk id="336" creationId="{00000000-0000-0000-0000-000000000000}"/>
          </ac:spMkLst>
        </pc:spChg>
        <pc:spChg chg="mod">
          <ac:chgData name="Jennifer Lycke" userId="5b8a521665720859" providerId="LiveId" clId="{0D4EB5B6-E7B1-403D-AD08-63087145EE47}" dt="2021-07-24T11:04:57.209" v="315" actId="20577"/>
          <ac:spMkLst>
            <pc:docMk/>
            <pc:sldMk cId="0" sldId="280"/>
            <ac:spMk id="339" creationId="{00000000-0000-0000-0000-000000000000}"/>
          </ac:spMkLst>
        </pc:spChg>
        <pc:spChg chg="mod">
          <ac:chgData name="Jennifer Lycke" userId="5b8a521665720859" providerId="LiveId" clId="{0D4EB5B6-E7B1-403D-AD08-63087145EE47}" dt="2021-07-24T11:05:48.628" v="380" actId="20577"/>
          <ac:spMkLst>
            <pc:docMk/>
            <pc:sldMk cId="0" sldId="280"/>
            <ac:spMk id="342" creationId="{00000000-0000-0000-0000-000000000000}"/>
          </ac:spMkLst>
        </pc:spChg>
      </pc:sldChg>
      <pc:sldChg chg="delSp modSp mod">
        <pc:chgData name="Jennifer Lycke" userId="5b8a521665720859" providerId="LiveId" clId="{0D4EB5B6-E7B1-403D-AD08-63087145EE47}" dt="2021-07-24T11:34:38.145" v="2214" actId="478"/>
        <pc:sldMkLst>
          <pc:docMk/>
          <pc:sldMk cId="0" sldId="281"/>
        </pc:sldMkLst>
        <pc:spChg chg="del mod">
          <ac:chgData name="Jennifer Lycke" userId="5b8a521665720859" providerId="LiveId" clId="{0D4EB5B6-E7B1-403D-AD08-63087145EE47}" dt="2021-07-24T11:34:38.145" v="2214" actId="478"/>
          <ac:spMkLst>
            <pc:docMk/>
            <pc:sldMk cId="0" sldId="281"/>
            <ac:spMk id="348" creationId="{00000000-0000-0000-0000-000000000000}"/>
          </ac:spMkLst>
        </pc:spChg>
        <pc:spChg chg="mod">
          <ac:chgData name="Jennifer Lycke" userId="5b8a521665720859" providerId="LiveId" clId="{0D4EB5B6-E7B1-403D-AD08-63087145EE47}" dt="2021-07-24T11:02:31.728" v="143" actId="20577"/>
          <ac:spMkLst>
            <pc:docMk/>
            <pc:sldMk cId="0" sldId="281"/>
            <ac:spMk id="350" creationId="{00000000-0000-0000-0000-000000000000}"/>
          </ac:spMkLst>
        </pc:spChg>
      </pc:sldChg>
      <pc:sldChg chg="addSp delSp modSp add mod">
        <pc:chgData name="Jennifer Lycke" userId="5b8a521665720859" providerId="LiveId" clId="{0D4EB5B6-E7B1-403D-AD08-63087145EE47}" dt="2021-07-25T14:37:23.497" v="11325" actId="20577"/>
        <pc:sldMkLst>
          <pc:docMk/>
          <pc:sldMk cId="1370935465" sldId="283"/>
        </pc:sldMkLst>
        <pc:spChg chg="mod">
          <ac:chgData name="Jennifer Lycke" userId="5b8a521665720859" providerId="LiveId" clId="{0D4EB5B6-E7B1-403D-AD08-63087145EE47}" dt="2021-07-25T13:46:59.814" v="11237" actId="20577"/>
          <ac:spMkLst>
            <pc:docMk/>
            <pc:sldMk cId="1370935465" sldId="283"/>
            <ac:spMk id="156" creationId="{00000000-0000-0000-0000-000000000000}"/>
          </ac:spMkLst>
        </pc:spChg>
        <pc:spChg chg="mod">
          <ac:chgData name="Jennifer Lycke" userId="5b8a521665720859" providerId="LiveId" clId="{0D4EB5B6-E7B1-403D-AD08-63087145EE47}" dt="2021-07-25T14:36:46.030" v="11321" actId="14100"/>
          <ac:spMkLst>
            <pc:docMk/>
            <pc:sldMk cId="1370935465" sldId="283"/>
            <ac:spMk id="157" creationId="{00000000-0000-0000-0000-000000000000}"/>
          </ac:spMkLst>
        </pc:spChg>
        <pc:spChg chg="mod">
          <ac:chgData name="Jennifer Lycke" userId="5b8a521665720859" providerId="LiveId" clId="{0D4EB5B6-E7B1-403D-AD08-63087145EE47}" dt="2021-07-25T14:37:23.497" v="11325" actId="20577"/>
          <ac:spMkLst>
            <pc:docMk/>
            <pc:sldMk cId="1370935465" sldId="283"/>
            <ac:spMk id="159" creationId="{00000000-0000-0000-0000-000000000000}"/>
          </ac:spMkLst>
        </pc:spChg>
        <pc:graphicFrameChg chg="del modGraphic">
          <ac:chgData name="Jennifer Lycke" userId="5b8a521665720859" providerId="LiveId" clId="{0D4EB5B6-E7B1-403D-AD08-63087145EE47}" dt="2021-07-25T13:47:30.193" v="11312" actId="478"/>
          <ac:graphicFrameMkLst>
            <pc:docMk/>
            <pc:sldMk cId="1370935465" sldId="283"/>
            <ac:graphicFrameMk id="6" creationId="{E622B3FB-E2F4-47DF-9E51-053450FEFC3F}"/>
          </ac:graphicFrameMkLst>
        </pc:graphicFrameChg>
        <pc:picChg chg="add mod modCrop">
          <ac:chgData name="Jennifer Lycke" userId="5b8a521665720859" providerId="LiveId" clId="{0D4EB5B6-E7B1-403D-AD08-63087145EE47}" dt="2021-07-25T14:36:55.515" v="11323" actId="1076"/>
          <ac:picMkLst>
            <pc:docMk/>
            <pc:sldMk cId="1370935465" sldId="283"/>
            <ac:picMk id="3" creationId="{7DDEBFE5-6F37-420D-86EF-FB688DC6D7F3}"/>
          </ac:picMkLst>
        </pc:picChg>
      </pc:sldChg>
      <pc:sldChg chg="add del">
        <pc:chgData name="Jennifer Lycke" userId="5b8a521665720859" providerId="LiveId" clId="{0D4EB5B6-E7B1-403D-AD08-63087145EE47}" dt="2021-10-08T18:00:06.900" v="11412" actId="47"/>
        <pc:sldMkLst>
          <pc:docMk/>
          <pc:sldMk cId="2881139542" sldId="284"/>
        </pc:sldMkLst>
      </pc:sldChg>
    </pc:docChg>
  </pc:docChgLst>
</pc:chgInfo>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ced80ebc1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ced80ebc1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15266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cd03e5b752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cd03e5b752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ced80ebc1c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ced80ebc1c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ced80ebc1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ced80ebc1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cd03e5b752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cd03e5b752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ced80ebc1c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ced80ebc1c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cd03e5b752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cd03e5b752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ced80ebc1c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ced80ebc1c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cd03e5b752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cd03e5b752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cd03e5b752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cd03e5b752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cd03e5b75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cd03e5b75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ced80ebc1c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ced80ebc1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d12f718f8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d12f718f8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cd03e5b75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cd03e5b75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cd03e5b752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cd03e5b752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cd03e5b752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cd03e5b75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cd03e5b752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cd03e5b752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cd03e5b752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cd03e5b752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ced80ebc1c_1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ced80ebc1c_1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cd03e5b752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cd03e5b752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ced80ebc1c_1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ced80ebc1c_1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ced80ebc1c_12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ced80ebc1c_12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cd03e5b752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cd03e5b752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cd03e5b752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cd03e5b752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d03e5b752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d03e5b752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ced80ebc1c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ced80ebc1c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ced80ebc1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ced80ebc1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 name="Google Shape;50;p12"/>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51"/>
        <p:cNvGrpSpPr/>
        <p:nvPr/>
      </p:nvGrpSpPr>
      <p:grpSpPr>
        <a:xfrm>
          <a:off x="0" y="0"/>
          <a:ext cx="0" cy="0"/>
          <a:chOff x="0" y="0"/>
          <a:chExt cx="0" cy="0"/>
        </a:xfrm>
      </p:grpSpPr>
      <p:sp>
        <p:nvSpPr>
          <p:cNvPr id="52" name="Google Shape;52;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13"/>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54"/>
        <p:cNvGrpSpPr/>
        <p:nvPr/>
      </p:nvGrpSpPr>
      <p:grpSpPr>
        <a:xfrm>
          <a:off x="0" y="0"/>
          <a:ext cx="0" cy="0"/>
          <a:chOff x="0" y="0"/>
          <a:chExt cx="0" cy="0"/>
        </a:xfrm>
      </p:grpSpPr>
      <p:sp>
        <p:nvSpPr>
          <p:cNvPr id="55" name="Google Shape;5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14"/>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57"/>
        <p:cNvGrpSpPr/>
        <p:nvPr/>
      </p:nvGrpSpPr>
      <p:grpSpPr>
        <a:xfrm>
          <a:off x="0" y="0"/>
          <a:ext cx="0" cy="0"/>
          <a:chOff x="0" y="0"/>
          <a:chExt cx="0" cy="0"/>
        </a:xfrm>
      </p:grpSpPr>
      <p:sp>
        <p:nvSpPr>
          <p:cNvPr id="58" name="Google Shape;58;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15"/>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60"/>
        <p:cNvGrpSpPr/>
        <p:nvPr/>
      </p:nvGrpSpPr>
      <p:grpSpPr>
        <a:xfrm>
          <a:off x="0" y="0"/>
          <a:ext cx="0" cy="0"/>
          <a:chOff x="0" y="0"/>
          <a:chExt cx="0" cy="0"/>
        </a:xfrm>
      </p:grpSpPr>
      <p:sp>
        <p:nvSpPr>
          <p:cNvPr id="61" name="Google Shape;61;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2" name="Google Shape;62;p16"/>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63"/>
        <p:cNvGrpSpPr/>
        <p:nvPr/>
      </p:nvGrpSpPr>
      <p:grpSpPr>
        <a:xfrm>
          <a:off x="0" y="0"/>
          <a:ext cx="0" cy="0"/>
          <a:chOff x="0" y="0"/>
          <a:chExt cx="0" cy="0"/>
        </a:xfrm>
      </p:grpSpPr>
      <p:sp>
        <p:nvSpPr>
          <p:cNvPr id="64" name="Google Shape;64;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5" name="Google Shape;65;p17"/>
          <p:cNvSpPr/>
          <p:nvPr/>
        </p:nvSpPr>
        <p:spPr>
          <a:xfrm>
            <a:off x="0" y="329125"/>
            <a:ext cx="69300" cy="7530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66"/>
        <p:cNvGrpSpPr/>
        <p:nvPr/>
      </p:nvGrpSpPr>
      <p:grpSpPr>
        <a:xfrm>
          <a:off x="0" y="0"/>
          <a:ext cx="0" cy="0"/>
          <a:chOff x="0" y="0"/>
          <a:chExt cx="0" cy="0"/>
        </a:xfrm>
      </p:grpSpPr>
      <p:sp>
        <p:nvSpPr>
          <p:cNvPr id="67" name="Google Shape;6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8" name="Google Shape;68;p18"/>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69"/>
        <p:cNvGrpSpPr/>
        <p:nvPr/>
      </p:nvGrpSpPr>
      <p:grpSpPr>
        <a:xfrm>
          <a:off x="0" y="0"/>
          <a:ext cx="0" cy="0"/>
          <a:chOff x="0" y="0"/>
          <a:chExt cx="0" cy="0"/>
        </a:xfrm>
      </p:grpSpPr>
      <p:sp>
        <p:nvSpPr>
          <p:cNvPr id="70" name="Google Shape;70;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9"/>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6.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hyperlink" Target="https://www.figma.com/file/xntOHlmlitDCBmtpZJ4jjc/MyTime-Timesheet-App-Wireframes?node-id=0%3A1" TargetMode="External"/><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7.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hyperlink" Target="https://www.figma.com/proto/xntOHlmlitDCBmtpZJ4jjc/MyTime-Timesheet-App-Wireframes?node-id=150%3A199&amp;scaling=contain&amp;page-id=150%3A198&amp;starting-point-node-id=150%3A199" TargetMode="External"/><Relationship Id="rId2" Type="http://schemas.openxmlformats.org/officeDocument/2006/relationships/notesSlide" Target="../notesSlides/notesSlide22.xml"/><Relationship Id="rId1" Type="http://schemas.openxmlformats.org/officeDocument/2006/relationships/slideLayout" Target="../slideLayouts/slideLayout17.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hyperlink" Target="mailto:jenlycke@gmail.com" TargetMode="External"/><Relationship Id="rId2" Type="http://schemas.openxmlformats.org/officeDocument/2006/relationships/notesSlide" Target="../notesSlides/notesSlide27.xml"/><Relationship Id="rId1" Type="http://schemas.openxmlformats.org/officeDocument/2006/relationships/slideLayout" Target="../slideLayouts/slideLayout18.xml"/><Relationship Id="rId4" Type="http://schemas.openxmlformats.org/officeDocument/2006/relationships/hyperlink" Target="http://www.jenniferlyckeux.com/"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75"/>
        <p:cNvGrpSpPr/>
        <p:nvPr/>
      </p:nvGrpSpPr>
      <p:grpSpPr>
        <a:xfrm>
          <a:off x="0" y="0"/>
          <a:ext cx="0" cy="0"/>
          <a:chOff x="0" y="0"/>
          <a:chExt cx="0" cy="0"/>
        </a:xfrm>
      </p:grpSpPr>
      <p:sp>
        <p:nvSpPr>
          <p:cNvPr id="76" name="Google Shape;76;p20"/>
          <p:cNvSpPr txBox="1"/>
          <p:nvPr/>
        </p:nvSpPr>
        <p:spPr>
          <a:xfrm>
            <a:off x="517674" y="1819738"/>
            <a:ext cx="8280337" cy="738633"/>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3600" dirty="0">
                <a:solidFill>
                  <a:schemeClr val="bg2"/>
                </a:solidFill>
                <a:latin typeface="Open Sans SemiBold"/>
                <a:ea typeface="Open Sans SemiBold"/>
                <a:cs typeface="Open Sans SemiBold"/>
                <a:sym typeface="Open Sans SemiBold"/>
              </a:rPr>
              <a:t>Hospital Timesheet App: “</a:t>
            </a:r>
            <a:r>
              <a:rPr lang="en" sz="3600" dirty="0">
                <a:solidFill>
                  <a:srgbClr val="00C5DA"/>
                </a:solidFill>
                <a:latin typeface="Open Sans SemiBold"/>
                <a:ea typeface="Open Sans SemiBold"/>
                <a:cs typeface="Open Sans SemiBold"/>
                <a:sym typeface="Open Sans SemiBold"/>
              </a:rPr>
              <a:t>My</a:t>
            </a:r>
            <a:r>
              <a:rPr lang="en" sz="3600" dirty="0">
                <a:solidFill>
                  <a:srgbClr val="5CCC8C"/>
                </a:solidFill>
                <a:latin typeface="Open Sans SemiBold"/>
                <a:ea typeface="Open Sans SemiBold"/>
                <a:cs typeface="Open Sans SemiBold"/>
                <a:sym typeface="Open Sans SemiBold"/>
              </a:rPr>
              <a:t>Time</a:t>
            </a:r>
            <a:r>
              <a:rPr lang="en" sz="3600" dirty="0">
                <a:solidFill>
                  <a:schemeClr val="bg2"/>
                </a:solidFill>
                <a:latin typeface="Open Sans SemiBold"/>
                <a:ea typeface="Open Sans SemiBold"/>
                <a:cs typeface="Open Sans SemiBold"/>
                <a:sym typeface="Open Sans SemiBold"/>
              </a:rPr>
              <a:t>”</a:t>
            </a:r>
            <a:endParaRPr sz="3600" dirty="0">
              <a:solidFill>
                <a:schemeClr val="bg2"/>
              </a:solidFill>
              <a:latin typeface="Open Sans SemiBold"/>
              <a:ea typeface="Open Sans SemiBold"/>
              <a:cs typeface="Open Sans SemiBold"/>
              <a:sym typeface="Open Sans SemiBold"/>
            </a:endParaRPr>
          </a:p>
        </p:txBody>
      </p:sp>
      <p:sp>
        <p:nvSpPr>
          <p:cNvPr id="77" name="Google Shape;77;p20"/>
          <p:cNvSpPr txBox="1"/>
          <p:nvPr/>
        </p:nvSpPr>
        <p:spPr>
          <a:xfrm>
            <a:off x="1347794" y="2887193"/>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00C5DA"/>
                </a:solidFill>
                <a:latin typeface="Open Sans"/>
                <a:ea typeface="Open Sans"/>
                <a:cs typeface="Open Sans"/>
                <a:sym typeface="Open Sans"/>
              </a:rPr>
              <a:t>Jennifer Lycke</a:t>
            </a:r>
            <a:endParaRPr sz="2400" dirty="0">
              <a:solidFill>
                <a:srgbClr val="00C5DA"/>
              </a:solidFill>
              <a:latin typeface="Open Sans"/>
              <a:ea typeface="Open Sans"/>
              <a:cs typeface="Open Sans"/>
              <a:sym typeface="Open Sans"/>
            </a:endParaRPr>
          </a:p>
        </p:txBody>
      </p:sp>
      <p:cxnSp>
        <p:nvCxnSpPr>
          <p:cNvPr id="78" name="Google Shape;78;p20"/>
          <p:cNvCxnSpPr/>
          <p:nvPr/>
        </p:nvCxnSpPr>
        <p:spPr>
          <a:xfrm rot="10800000">
            <a:off x="538430" y="2670825"/>
            <a:ext cx="5808000" cy="0"/>
          </a:xfrm>
          <a:prstGeom prst="straightConnector1">
            <a:avLst/>
          </a:prstGeom>
          <a:noFill/>
          <a:ln w="19050" cap="flat" cmpd="sng">
            <a:solidFill>
              <a:schemeClr val="bg1">
                <a:lumMod val="85000"/>
              </a:schemeClr>
            </a:solidFill>
            <a:prstDash val="solid"/>
            <a:round/>
            <a:headEnd type="none" w="med" len="med"/>
            <a:tailEnd type="none" w="med" len="med"/>
          </a:ln>
        </p:spPr>
      </p:cxnSp>
      <p:pic>
        <p:nvPicPr>
          <p:cNvPr id="3" name="Picture 2" descr="Icon&#10;&#10;Description automatically generated">
            <a:extLst>
              <a:ext uri="{FF2B5EF4-FFF2-40B4-BE49-F238E27FC236}">
                <a16:creationId xmlns:a16="http://schemas.microsoft.com/office/drawing/2014/main" id="{54F7B533-B55E-4C94-8944-E4E7629F48E9}"/>
              </a:ext>
            </a:extLst>
          </p:cNvPr>
          <p:cNvPicPr>
            <a:picLocks noChangeAspect="1"/>
          </p:cNvPicPr>
          <p:nvPr/>
        </p:nvPicPr>
        <p:blipFill>
          <a:blip r:embed="rId3">
            <a:alphaModFix/>
          </a:blip>
          <a:stretch>
            <a:fillRect/>
          </a:stretch>
        </p:blipFill>
        <p:spPr>
          <a:xfrm>
            <a:off x="429769" y="2782513"/>
            <a:ext cx="796019" cy="786763"/>
          </a:xfrm>
          <a:prstGeom prst="rect">
            <a:avLst/>
          </a:prstGeom>
          <a:noFill/>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8"/>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flow</a:t>
            </a:r>
            <a:endParaRPr sz="2400" dirty="0">
              <a:solidFill>
                <a:srgbClr val="5F6368"/>
              </a:solidFill>
              <a:latin typeface="Open Sans"/>
              <a:ea typeface="Open Sans"/>
              <a:cs typeface="Open Sans"/>
              <a:sym typeface="Open Sans"/>
            </a:endParaRPr>
          </a:p>
        </p:txBody>
      </p:sp>
      <p:sp>
        <p:nvSpPr>
          <p:cNvPr id="157" name="Google Shape;157;p28"/>
          <p:cNvSpPr/>
          <p:nvPr/>
        </p:nvSpPr>
        <p:spPr>
          <a:xfrm>
            <a:off x="3532909" y="0"/>
            <a:ext cx="5610966"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8"/>
          <p:cNvSpPr txBox="1"/>
          <p:nvPr/>
        </p:nvSpPr>
        <p:spPr>
          <a:xfrm>
            <a:off x="517675" y="1209508"/>
            <a:ext cx="2698312" cy="212362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I thought through the logical order of the tasks that user must complete. This helped determine how the app should work and how it can resolve their pain points.</a:t>
            </a:r>
            <a:endParaRPr dirty="0"/>
          </a:p>
        </p:txBody>
      </p:sp>
      <p:pic>
        <p:nvPicPr>
          <p:cNvPr id="3" name="Picture 2" descr="A picture containing graphical user interface&#10;&#10;Description automatically generated">
            <a:extLst>
              <a:ext uri="{FF2B5EF4-FFF2-40B4-BE49-F238E27FC236}">
                <a16:creationId xmlns:a16="http://schemas.microsoft.com/office/drawing/2014/main" id="{7DDEBFE5-6F37-420D-86EF-FB688DC6D7F3}"/>
              </a:ext>
            </a:extLst>
          </p:cNvPr>
          <p:cNvPicPr>
            <a:picLocks noChangeAspect="1"/>
          </p:cNvPicPr>
          <p:nvPr/>
        </p:nvPicPr>
        <p:blipFill rotWithShape="1">
          <a:blip r:embed="rId3"/>
          <a:srcRect l="20825" t="31162" r="7912" b="7879"/>
          <a:stretch/>
        </p:blipFill>
        <p:spPr>
          <a:xfrm>
            <a:off x="3589324" y="936481"/>
            <a:ext cx="5498135" cy="3135455"/>
          </a:xfrm>
          <a:prstGeom prst="rect">
            <a:avLst/>
          </a:prstGeom>
        </p:spPr>
      </p:pic>
    </p:spTree>
    <p:extLst>
      <p:ext uri="{BB962C8B-B14F-4D97-AF65-F5344CB8AC3E}">
        <p14:creationId xmlns:p14="http://schemas.microsoft.com/office/powerpoint/2010/main" val="1370935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9900"/>
        </a:solidFill>
        <a:effectLst/>
      </p:bgPr>
    </p:bg>
    <p:spTree>
      <p:nvGrpSpPr>
        <p:cNvPr id="1" name="Shape 163"/>
        <p:cNvGrpSpPr/>
        <p:nvPr/>
      </p:nvGrpSpPr>
      <p:grpSpPr>
        <a:xfrm>
          <a:off x="0" y="0"/>
          <a:ext cx="0" cy="0"/>
          <a:chOff x="0" y="0"/>
          <a:chExt cx="0" cy="0"/>
        </a:xfrm>
      </p:grpSpPr>
      <p:sp>
        <p:nvSpPr>
          <p:cNvPr id="164" name="Google Shape;164;p29"/>
          <p:cNvSpPr txBox="1"/>
          <p:nvPr/>
        </p:nvSpPr>
        <p:spPr>
          <a:xfrm>
            <a:off x="3721275" y="1886850"/>
            <a:ext cx="6302100" cy="13698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Paper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Digital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Low-fidelity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Usability studies</a:t>
            </a:r>
            <a:endParaRPr>
              <a:solidFill>
                <a:srgbClr val="FFFFFF"/>
              </a:solidFill>
              <a:latin typeface="Open Sans"/>
              <a:ea typeface="Open Sans"/>
              <a:cs typeface="Open Sans"/>
              <a:sym typeface="Open Sans"/>
            </a:endParaRPr>
          </a:p>
        </p:txBody>
      </p:sp>
      <p:sp>
        <p:nvSpPr>
          <p:cNvPr id="165" name="Google Shape;165;p29"/>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Starting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166" name="Google Shape;166;p29"/>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0"/>
          <p:cNvSpPr/>
          <p:nvPr/>
        </p:nvSpPr>
        <p:spPr>
          <a:xfrm>
            <a:off x="3761634" y="0"/>
            <a:ext cx="5382366"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Rectangle 5">
            <a:extLst>
              <a:ext uri="{FF2B5EF4-FFF2-40B4-BE49-F238E27FC236}">
                <a16:creationId xmlns:a16="http://schemas.microsoft.com/office/drawing/2014/main" id="{626C6A7A-BBA3-45D0-83F9-9CB04FBB7CA3}"/>
              </a:ext>
            </a:extLst>
          </p:cNvPr>
          <p:cNvSpPr/>
          <p:nvPr/>
        </p:nvSpPr>
        <p:spPr>
          <a:xfrm>
            <a:off x="3912185" y="134836"/>
            <a:ext cx="5055163" cy="18654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30"/>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Paper wireframes </a:t>
            </a:r>
            <a:endParaRPr sz="2400">
              <a:solidFill>
                <a:srgbClr val="5F6368"/>
              </a:solidFill>
              <a:latin typeface="Open Sans"/>
              <a:ea typeface="Open Sans"/>
              <a:cs typeface="Open Sans"/>
              <a:sym typeface="Open Sans"/>
            </a:endParaRPr>
          </a:p>
        </p:txBody>
      </p:sp>
      <p:sp>
        <p:nvSpPr>
          <p:cNvPr id="173" name="Google Shape;173;p30"/>
          <p:cNvSpPr txBox="1"/>
          <p:nvPr/>
        </p:nvSpPr>
        <p:spPr>
          <a:xfrm>
            <a:off x="517675" y="1299149"/>
            <a:ext cx="2745196" cy="3093124"/>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As I sketched design ideas for the Settings screen, which is how users can set automatic timekeeping, I thought about each step the user takes through their workday. The screen designs need to make timetracking and settings customizations easier for users.</a:t>
            </a:r>
            <a:endParaRPr dirty="0"/>
          </a:p>
        </p:txBody>
      </p:sp>
      <p:sp>
        <p:nvSpPr>
          <p:cNvPr id="174" name="Google Shape;174;p30"/>
          <p:cNvSpPr txBox="1"/>
          <p:nvPr/>
        </p:nvSpPr>
        <p:spPr>
          <a:xfrm>
            <a:off x="5834435" y="2740138"/>
            <a:ext cx="2810802" cy="1292631"/>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dirty="0">
                <a:solidFill>
                  <a:srgbClr val="5F6368"/>
                </a:solidFill>
                <a:latin typeface="Open Sans"/>
                <a:ea typeface="Open Sans"/>
                <a:cs typeface="Open Sans"/>
                <a:sym typeface="Open Sans"/>
              </a:rPr>
              <a:t>Series of paper wireframes showing iterations of designs, getting closer to meeting user needs.</a:t>
            </a:r>
          </a:p>
          <a:p>
            <a:pPr marL="0" lvl="0" indent="0" algn="ctr" rtl="0">
              <a:spcBef>
                <a:spcPts val="0"/>
              </a:spcBef>
              <a:spcAft>
                <a:spcPts val="0"/>
              </a:spcAft>
              <a:buNone/>
            </a:pPr>
            <a:endParaRPr lang="en" sz="1200" dirty="0">
              <a:solidFill>
                <a:srgbClr val="5F6368"/>
              </a:solidFill>
              <a:latin typeface="Open Sans"/>
              <a:ea typeface="Open Sans"/>
              <a:cs typeface="Open Sans"/>
              <a:sym typeface="Open Sans"/>
            </a:endParaRPr>
          </a:p>
          <a:p>
            <a:pPr marL="0" lvl="0" indent="0" algn="ctr" rtl="0">
              <a:spcBef>
                <a:spcPts val="0"/>
              </a:spcBef>
              <a:spcAft>
                <a:spcPts val="0"/>
              </a:spcAft>
              <a:buNone/>
            </a:pPr>
            <a:r>
              <a:rPr lang="en" sz="1200" dirty="0">
                <a:solidFill>
                  <a:srgbClr val="5F6368"/>
                </a:solidFill>
                <a:latin typeface="Open Sans"/>
                <a:ea typeface="Open Sans"/>
                <a:cs typeface="Open Sans"/>
                <a:sym typeface="Open Sans"/>
              </a:rPr>
              <a:t>Stars indicate design elements to keep for future iterations.</a:t>
            </a:r>
            <a:endParaRPr sz="1200" dirty="0">
              <a:solidFill>
                <a:srgbClr val="5F6368"/>
              </a:solidFill>
              <a:latin typeface="Open Sans"/>
              <a:ea typeface="Open Sans"/>
              <a:cs typeface="Open Sans"/>
              <a:sym typeface="Open Sans"/>
            </a:endParaRPr>
          </a:p>
        </p:txBody>
      </p:sp>
      <p:pic>
        <p:nvPicPr>
          <p:cNvPr id="5" name="Picture 4" descr="Diagram, text&#10;&#10;Description automatically generated">
            <a:extLst>
              <a:ext uri="{FF2B5EF4-FFF2-40B4-BE49-F238E27FC236}">
                <a16:creationId xmlns:a16="http://schemas.microsoft.com/office/drawing/2014/main" id="{EEDA4DCE-3579-42AF-82F3-CE53621686FF}"/>
              </a:ext>
            </a:extLst>
          </p:cNvPr>
          <p:cNvPicPr>
            <a:picLocks noChangeAspect="1"/>
          </p:cNvPicPr>
          <p:nvPr/>
        </p:nvPicPr>
        <p:blipFill rotWithShape="1">
          <a:blip r:embed="rId3">
            <a:biLevel thresh="50000"/>
            <a:extLst>
              <a:ext uri="{BEBA8EAE-BF5A-486C-A8C5-ECC9F3942E4B}">
                <a14:imgProps xmlns:a14="http://schemas.microsoft.com/office/drawing/2010/main">
                  <a14:imgLayer r:embed="rId4">
                    <a14:imgEffect>
                      <a14:colorTemperature colorTemp="4700"/>
                    </a14:imgEffect>
                    <a14:imgEffect>
                      <a14:saturation sat="0"/>
                    </a14:imgEffect>
                  </a14:imgLayer>
                </a14:imgProps>
              </a:ext>
            </a:extLst>
          </a:blip>
          <a:srcRect l="4388" t="964" r="12017" b="48998"/>
          <a:stretch/>
        </p:blipFill>
        <p:spPr>
          <a:xfrm>
            <a:off x="3948497" y="176061"/>
            <a:ext cx="3932945" cy="1765617"/>
          </a:xfrm>
          <a:prstGeom prst="rect">
            <a:avLst/>
          </a:prstGeom>
          <a:scene3d>
            <a:camera prst="orthographicFront">
              <a:rot lat="0" lon="0" rev="60000"/>
            </a:camera>
            <a:lightRig rig="threePt" dir="t"/>
          </a:scene3d>
        </p:spPr>
      </p:pic>
      <p:pic>
        <p:nvPicPr>
          <p:cNvPr id="3" name="Picture 2" descr="Text&#10;&#10;Description automatically generated">
            <a:extLst>
              <a:ext uri="{FF2B5EF4-FFF2-40B4-BE49-F238E27FC236}">
                <a16:creationId xmlns:a16="http://schemas.microsoft.com/office/drawing/2014/main" id="{7544E8D7-A9F0-4BEB-9949-E49EA477A44D}"/>
              </a:ext>
            </a:extLst>
          </p:cNvPr>
          <p:cNvPicPr>
            <a:picLocks noChangeAspect="1"/>
          </p:cNvPicPr>
          <p:nvPr/>
        </p:nvPicPr>
        <p:blipFill rotWithShape="1">
          <a:blip r:embed="rId5">
            <a:duotone>
              <a:schemeClr val="accent3">
                <a:shade val="45000"/>
                <a:satMod val="135000"/>
              </a:schemeClr>
              <a:prstClr val="white"/>
            </a:duotone>
            <a:alphaModFix/>
            <a:extLst>
              <a:ext uri="{BEBA8EAE-BF5A-486C-A8C5-ECC9F3942E4B}">
                <a14:imgProps xmlns:a14="http://schemas.microsoft.com/office/drawing/2010/main">
                  <a14:imgLayer r:embed="rId6">
                    <a14:imgEffect>
                      <a14:artisticPhotocopy trans="0" detail="10"/>
                    </a14:imgEffect>
                    <a14:imgEffect>
                      <a14:colorTemperature colorTemp="6461"/>
                    </a14:imgEffect>
                    <a14:imgEffect>
                      <a14:saturation sat="0"/>
                    </a14:imgEffect>
                    <a14:imgEffect>
                      <a14:brightnessContrast bright="61000" contrast="63000"/>
                    </a14:imgEffect>
                  </a14:imgLayer>
                </a14:imgProps>
              </a:ext>
            </a:extLst>
          </a:blip>
          <a:srcRect l="2182" t="9459" r="3474" b="19165"/>
          <a:stretch/>
        </p:blipFill>
        <p:spPr>
          <a:xfrm rot="5400000">
            <a:off x="3329342" y="2850299"/>
            <a:ext cx="2694788" cy="1529102"/>
          </a:xfrm>
          <a:prstGeom prst="rect">
            <a:avLst/>
          </a:prstGeom>
        </p:spPr>
      </p:pic>
      <p:pic>
        <p:nvPicPr>
          <p:cNvPr id="10" name="Picture 9" descr="Diagram, text&#10;&#10;Description automatically generated">
            <a:extLst>
              <a:ext uri="{FF2B5EF4-FFF2-40B4-BE49-F238E27FC236}">
                <a16:creationId xmlns:a16="http://schemas.microsoft.com/office/drawing/2014/main" id="{903076AB-127A-4E74-8CC9-4E09A3EB0FF1}"/>
              </a:ext>
            </a:extLst>
          </p:cNvPr>
          <p:cNvPicPr>
            <a:picLocks noChangeAspect="1"/>
          </p:cNvPicPr>
          <p:nvPr/>
        </p:nvPicPr>
        <p:blipFill rotWithShape="1">
          <a:blip r:embed="rId3">
            <a:biLevel thresh="50000"/>
            <a:extLst>
              <a:ext uri="{BEBA8EAE-BF5A-486C-A8C5-ECC9F3942E4B}">
                <a14:imgProps xmlns:a14="http://schemas.microsoft.com/office/drawing/2010/main">
                  <a14:imgLayer r:embed="rId4">
                    <a14:imgEffect>
                      <a14:colorTemperature colorTemp="4700"/>
                    </a14:imgEffect>
                    <a14:imgEffect>
                      <a14:saturation sat="0"/>
                    </a14:imgEffect>
                  </a14:imgLayer>
                </a14:imgProps>
              </a:ext>
            </a:extLst>
          </a:blip>
          <a:srcRect l="4388" t="49106" r="74117" b="3687"/>
          <a:stretch/>
        </p:blipFill>
        <p:spPr>
          <a:xfrm>
            <a:off x="7773122" y="228322"/>
            <a:ext cx="1040185" cy="1713356"/>
          </a:xfrm>
          <a:prstGeom prst="rect">
            <a:avLst/>
          </a:prstGeom>
          <a:scene3d>
            <a:camera prst="orthographicFront">
              <a:rot lat="0" lon="0" rev="60000"/>
            </a:camera>
            <a:lightRig rig="threePt" dir="t"/>
          </a:scene3d>
        </p:spPr>
      </p:pic>
      <p:sp>
        <p:nvSpPr>
          <p:cNvPr id="7" name="Rectangle 6">
            <a:extLst>
              <a:ext uri="{FF2B5EF4-FFF2-40B4-BE49-F238E27FC236}">
                <a16:creationId xmlns:a16="http://schemas.microsoft.com/office/drawing/2014/main" id="{BB82091C-1BD8-4D24-8CA9-192BC97A7492}"/>
              </a:ext>
            </a:extLst>
          </p:cNvPr>
          <p:cNvSpPr/>
          <p:nvPr/>
        </p:nvSpPr>
        <p:spPr>
          <a:xfrm>
            <a:off x="3912185" y="1936483"/>
            <a:ext cx="5055163" cy="1520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192" name="Google Shape;192;p32"/>
          <p:cNvSpPr txBox="1"/>
          <p:nvPr/>
        </p:nvSpPr>
        <p:spPr>
          <a:xfrm>
            <a:off x="517674" y="1444625"/>
            <a:ext cx="2935911" cy="341629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US" dirty="0">
                <a:solidFill>
                  <a:srgbClr val="5F6368"/>
                </a:solidFill>
                <a:latin typeface="Open Sans"/>
                <a:ea typeface="Open Sans"/>
                <a:cs typeface="Open Sans"/>
                <a:sym typeface="Open Sans"/>
              </a:rPr>
              <a:t>Wireframes were created in Figma to illustrate how the app would work. Users needed to quickly access the start/stop timer to easily log their work time. So, providing these controls directly on the home screen and using large clearly marked buttons allow users to easily access this functionality while on-the-go.</a:t>
            </a:r>
            <a:endParaRPr lang="en-US" dirty="0"/>
          </a:p>
        </p:txBody>
      </p:sp>
      <p:sp>
        <p:nvSpPr>
          <p:cNvPr id="193" name="Google Shape;193;p32"/>
          <p:cNvSpPr/>
          <p:nvPr/>
        </p:nvSpPr>
        <p:spPr>
          <a:xfrm>
            <a:off x="5061655" y="917051"/>
            <a:ext cx="2421300" cy="395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2"/>
          <p:cNvSpPr txBox="1"/>
          <p:nvPr/>
        </p:nvSpPr>
        <p:spPr>
          <a:xfrm>
            <a:off x="3673919" y="1815148"/>
            <a:ext cx="1465855" cy="95407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a:solidFill>
                  <a:srgbClr val="5F6368"/>
                </a:solidFill>
                <a:latin typeface="Open Sans"/>
                <a:ea typeface="Open Sans"/>
                <a:cs typeface="Open Sans"/>
                <a:sym typeface="Open Sans"/>
              </a:rPr>
              <a:t>The primary goal of the app is to log time, so this functionality was placed on the home screen.</a:t>
            </a:r>
            <a:endParaRPr sz="1000" dirty="0">
              <a:solidFill>
                <a:srgbClr val="5F6368"/>
              </a:solidFill>
              <a:latin typeface="Open Sans"/>
              <a:ea typeface="Open Sans"/>
              <a:cs typeface="Open Sans"/>
              <a:sym typeface="Open Sans"/>
            </a:endParaRPr>
          </a:p>
        </p:txBody>
      </p:sp>
      <p:sp>
        <p:nvSpPr>
          <p:cNvPr id="197" name="Google Shape;197;p32"/>
          <p:cNvSpPr txBox="1"/>
          <p:nvPr/>
        </p:nvSpPr>
        <p:spPr>
          <a:xfrm>
            <a:off x="5363575" y="1671941"/>
            <a:ext cx="18924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Insert second wireframe example that demonstrates design thinking aligned with user research </a:t>
            </a:r>
            <a:endParaRPr sz="1200">
              <a:solidFill>
                <a:srgbClr val="5F6368"/>
              </a:solidFill>
              <a:latin typeface="Open Sans"/>
              <a:ea typeface="Open Sans"/>
              <a:cs typeface="Open Sans"/>
              <a:sym typeface="Open Sans"/>
            </a:endParaRPr>
          </a:p>
        </p:txBody>
      </p:sp>
      <p:sp>
        <p:nvSpPr>
          <p:cNvPr id="198" name="Google Shape;198;p32"/>
          <p:cNvSpPr txBox="1"/>
          <p:nvPr/>
        </p:nvSpPr>
        <p:spPr>
          <a:xfrm>
            <a:off x="7626672" y="2561558"/>
            <a:ext cx="1473429" cy="156963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a:solidFill>
                  <a:srgbClr val="5F6368"/>
                </a:solidFill>
                <a:latin typeface="Open Sans"/>
                <a:ea typeface="Open Sans"/>
                <a:cs typeface="Open Sans"/>
                <a:sym typeface="Open Sans"/>
              </a:rPr>
              <a:t>The buttons are large with clearly recognizable symbols and text labels, so employees can easily use the buttons, even while on-the-go and in various lighting conditions.</a:t>
            </a:r>
            <a:endParaRPr sz="1000" dirty="0">
              <a:solidFill>
                <a:srgbClr val="5F6368"/>
              </a:solidFill>
              <a:latin typeface="Open Sans"/>
              <a:ea typeface="Open Sans"/>
              <a:cs typeface="Open Sans"/>
              <a:sym typeface="Open Sans"/>
            </a:endParaRPr>
          </a:p>
        </p:txBody>
      </p:sp>
      <p:pic>
        <p:nvPicPr>
          <p:cNvPr id="3" name="Picture 2" descr="Shape&#10;&#10;Description automatically generated">
            <a:extLst>
              <a:ext uri="{FF2B5EF4-FFF2-40B4-BE49-F238E27FC236}">
                <a16:creationId xmlns:a16="http://schemas.microsoft.com/office/drawing/2014/main" id="{32BD8970-7FE5-424E-BE23-57DC3ECDD78B}"/>
              </a:ext>
            </a:extLst>
          </p:cNvPr>
          <p:cNvPicPr>
            <a:picLocks noChangeAspect="1"/>
          </p:cNvPicPr>
          <p:nvPr/>
        </p:nvPicPr>
        <p:blipFill rotWithShape="1">
          <a:blip r:embed="rId3"/>
          <a:srcRect t="11009" b="3031"/>
          <a:stretch/>
        </p:blipFill>
        <p:spPr>
          <a:xfrm>
            <a:off x="5088475" y="405246"/>
            <a:ext cx="2376736" cy="4421332"/>
          </a:xfrm>
          <a:prstGeom prst="rect">
            <a:avLst/>
          </a:prstGeom>
          <a:ln>
            <a:solidFill>
              <a:srgbClr val="FBBC04"/>
            </a:solidFill>
          </a:ln>
        </p:spPr>
      </p:pic>
      <p:cxnSp>
        <p:nvCxnSpPr>
          <p:cNvPr id="194" name="Google Shape;194;p32"/>
          <p:cNvCxnSpPr>
            <a:cxnSpLocks/>
          </p:cNvCxnSpPr>
          <p:nvPr/>
        </p:nvCxnSpPr>
        <p:spPr>
          <a:xfrm>
            <a:off x="4982441" y="2320702"/>
            <a:ext cx="374223" cy="0"/>
          </a:xfrm>
          <a:prstGeom prst="straightConnector1">
            <a:avLst/>
          </a:prstGeom>
          <a:noFill/>
          <a:ln w="19050" cap="flat" cmpd="sng">
            <a:solidFill>
              <a:srgbClr val="FBBC04"/>
            </a:solidFill>
            <a:prstDash val="solid"/>
            <a:round/>
            <a:headEnd type="none" w="med" len="med"/>
            <a:tailEnd type="triangle" w="med" len="med"/>
          </a:ln>
        </p:spPr>
      </p:cxnSp>
      <p:cxnSp>
        <p:nvCxnSpPr>
          <p:cNvPr id="196" name="Google Shape;196;p32"/>
          <p:cNvCxnSpPr>
            <a:cxnSpLocks/>
          </p:cNvCxnSpPr>
          <p:nvPr/>
        </p:nvCxnSpPr>
        <p:spPr>
          <a:xfrm flipH="1">
            <a:off x="7227378" y="3257904"/>
            <a:ext cx="404739" cy="0"/>
          </a:xfrm>
          <a:prstGeom prst="straightConnector1">
            <a:avLst/>
          </a:prstGeom>
          <a:noFill/>
          <a:ln w="19050" cap="flat" cmpd="sng">
            <a:solidFill>
              <a:srgbClr val="FBBC04"/>
            </a:solidFill>
            <a:prstDash val="solid"/>
            <a:round/>
            <a:headEnd type="none" w="med" len="med"/>
            <a:tailEnd type="triangl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1"/>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180" name="Google Shape;180;p31"/>
          <p:cNvSpPr txBox="1"/>
          <p:nvPr/>
        </p:nvSpPr>
        <p:spPr>
          <a:xfrm>
            <a:off x="517674" y="1423836"/>
            <a:ext cx="2744488" cy="276995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Wireframes were created in Figma to illustrate how the app would work. A hamburger menu was designed for the app so that users completing various tasks could easily find the option they need, no matter where they are in the app. </a:t>
            </a:r>
            <a:endParaRPr dirty="0"/>
          </a:p>
        </p:txBody>
      </p:sp>
      <p:sp>
        <p:nvSpPr>
          <p:cNvPr id="181" name="Google Shape;181;p31"/>
          <p:cNvSpPr/>
          <p:nvPr/>
        </p:nvSpPr>
        <p:spPr>
          <a:xfrm>
            <a:off x="5092825" y="984600"/>
            <a:ext cx="2421300" cy="395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1"/>
          <p:cNvSpPr txBox="1"/>
          <p:nvPr/>
        </p:nvSpPr>
        <p:spPr>
          <a:xfrm>
            <a:off x="3569190" y="995730"/>
            <a:ext cx="1200232" cy="126185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a:solidFill>
                  <a:srgbClr val="5F6368"/>
                </a:solidFill>
                <a:latin typeface="Open Sans"/>
                <a:ea typeface="Open Sans"/>
                <a:cs typeface="Open Sans"/>
                <a:sym typeface="Open Sans"/>
              </a:rPr>
              <a:t>Hamburger menu can be reached from any screen in the app if the user needs to quickly change tasks</a:t>
            </a:r>
            <a:endParaRPr sz="1000" dirty="0">
              <a:solidFill>
                <a:srgbClr val="5F6368"/>
              </a:solidFill>
              <a:latin typeface="Open Sans"/>
              <a:ea typeface="Open Sans"/>
              <a:cs typeface="Open Sans"/>
              <a:sym typeface="Open Sans"/>
            </a:endParaRPr>
          </a:p>
        </p:txBody>
      </p:sp>
      <p:sp>
        <p:nvSpPr>
          <p:cNvPr id="185" name="Google Shape;185;p31"/>
          <p:cNvSpPr txBox="1"/>
          <p:nvPr/>
        </p:nvSpPr>
        <p:spPr>
          <a:xfrm>
            <a:off x="5363575" y="1833000"/>
            <a:ext cx="18924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Insert first wireframe example that demonstrates design thinking aligned with user research </a:t>
            </a:r>
            <a:endParaRPr sz="1200">
              <a:solidFill>
                <a:srgbClr val="5F6368"/>
              </a:solidFill>
              <a:latin typeface="Open Sans"/>
              <a:ea typeface="Open Sans"/>
              <a:cs typeface="Open Sans"/>
              <a:sym typeface="Open Sans"/>
            </a:endParaRPr>
          </a:p>
        </p:txBody>
      </p:sp>
      <p:sp>
        <p:nvSpPr>
          <p:cNvPr id="186" name="Google Shape;186;p31"/>
          <p:cNvSpPr txBox="1"/>
          <p:nvPr/>
        </p:nvSpPr>
        <p:spPr>
          <a:xfrm>
            <a:off x="7722534" y="3205805"/>
            <a:ext cx="1353925" cy="172351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a:solidFill>
                  <a:srgbClr val="5F6368"/>
                </a:solidFill>
                <a:latin typeface="Open Sans"/>
                <a:ea typeface="Open Sans"/>
                <a:cs typeface="Open Sans"/>
                <a:sym typeface="Open Sans"/>
              </a:rPr>
              <a:t>Employees often need to view the entire timesheet for the current week or previous week. Providing this link on the home page allows for easy access to this information</a:t>
            </a:r>
            <a:endParaRPr sz="1000" dirty="0">
              <a:solidFill>
                <a:srgbClr val="5F6368"/>
              </a:solidFill>
              <a:latin typeface="Open Sans"/>
              <a:ea typeface="Open Sans"/>
              <a:cs typeface="Open Sans"/>
              <a:sym typeface="Open Sans"/>
            </a:endParaRPr>
          </a:p>
        </p:txBody>
      </p:sp>
      <p:pic>
        <p:nvPicPr>
          <p:cNvPr id="3" name="Picture 2" descr="Table&#10;&#10;Description automatically generated">
            <a:extLst>
              <a:ext uri="{FF2B5EF4-FFF2-40B4-BE49-F238E27FC236}">
                <a16:creationId xmlns:a16="http://schemas.microsoft.com/office/drawing/2014/main" id="{9B296429-99A7-483C-8DB4-BA33A31660C9}"/>
              </a:ext>
            </a:extLst>
          </p:cNvPr>
          <p:cNvPicPr>
            <a:picLocks noChangeAspect="1"/>
          </p:cNvPicPr>
          <p:nvPr/>
        </p:nvPicPr>
        <p:blipFill rotWithShape="1">
          <a:blip r:embed="rId3"/>
          <a:srcRect t="11111" b="3636"/>
          <a:stretch/>
        </p:blipFill>
        <p:spPr>
          <a:xfrm>
            <a:off x="5076450" y="223417"/>
            <a:ext cx="2524500" cy="4657581"/>
          </a:xfrm>
          <a:prstGeom prst="rect">
            <a:avLst/>
          </a:prstGeom>
          <a:ln>
            <a:solidFill>
              <a:srgbClr val="FBBC04"/>
            </a:solidFill>
          </a:ln>
        </p:spPr>
      </p:pic>
      <p:cxnSp>
        <p:nvCxnSpPr>
          <p:cNvPr id="182" name="Google Shape;182;p31"/>
          <p:cNvCxnSpPr>
            <a:cxnSpLocks/>
          </p:cNvCxnSpPr>
          <p:nvPr/>
        </p:nvCxnSpPr>
        <p:spPr>
          <a:xfrm>
            <a:off x="4565525" y="1453075"/>
            <a:ext cx="463675" cy="0"/>
          </a:xfrm>
          <a:prstGeom prst="straightConnector1">
            <a:avLst/>
          </a:prstGeom>
          <a:noFill/>
          <a:ln w="19050" cap="flat" cmpd="sng">
            <a:solidFill>
              <a:srgbClr val="FBBC04"/>
            </a:solidFill>
            <a:prstDash val="solid"/>
            <a:round/>
            <a:headEnd type="none" w="med" len="med"/>
            <a:tailEnd type="triangle" w="med" len="med"/>
          </a:ln>
        </p:spPr>
      </p:cxnSp>
      <p:pic>
        <p:nvPicPr>
          <p:cNvPr id="8" name="Picture 7" descr="A picture containing graphical user interface&#10;&#10;Description automatically generated">
            <a:extLst>
              <a:ext uri="{FF2B5EF4-FFF2-40B4-BE49-F238E27FC236}">
                <a16:creationId xmlns:a16="http://schemas.microsoft.com/office/drawing/2014/main" id="{A9C50609-FCBF-4D35-B441-C02C1A4B35D8}"/>
              </a:ext>
            </a:extLst>
          </p:cNvPr>
          <p:cNvPicPr>
            <a:picLocks noChangeAspect="1"/>
          </p:cNvPicPr>
          <p:nvPr/>
        </p:nvPicPr>
        <p:blipFill rotWithShape="1">
          <a:blip r:embed="rId4"/>
          <a:srcRect t="11212" b="3393"/>
          <a:stretch/>
        </p:blipFill>
        <p:spPr>
          <a:xfrm>
            <a:off x="5078084" y="226857"/>
            <a:ext cx="2518425" cy="4654140"/>
          </a:xfrm>
          <a:prstGeom prst="rect">
            <a:avLst/>
          </a:prstGeom>
        </p:spPr>
      </p:pic>
      <p:cxnSp>
        <p:nvCxnSpPr>
          <p:cNvPr id="184" name="Google Shape;184;p31"/>
          <p:cNvCxnSpPr>
            <a:cxnSpLocks/>
          </p:cNvCxnSpPr>
          <p:nvPr/>
        </p:nvCxnSpPr>
        <p:spPr>
          <a:xfrm flipH="1">
            <a:off x="7055125" y="4182709"/>
            <a:ext cx="665320" cy="0"/>
          </a:xfrm>
          <a:prstGeom prst="straightConnector1">
            <a:avLst/>
          </a:prstGeom>
          <a:noFill/>
          <a:ln w="19050" cap="flat" cmpd="sng">
            <a:solidFill>
              <a:srgbClr val="FBBC04"/>
            </a:solidFill>
            <a:prstDash val="solid"/>
            <a:round/>
            <a:headEnd type="none" w="med" len="med"/>
            <a:tailEnd type="triangl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3"/>
          <p:cNvSpPr/>
          <p:nvPr/>
        </p:nvSpPr>
        <p:spPr>
          <a:xfrm>
            <a:off x="4211875" y="0"/>
            <a:ext cx="493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3"/>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a:solidFill>
                  <a:srgbClr val="5F6368"/>
                </a:solidFill>
                <a:latin typeface="Open Sans"/>
                <a:ea typeface="Open Sans"/>
                <a:cs typeface="Open Sans"/>
                <a:sym typeface="Open Sans"/>
              </a:rPr>
              <a:t>Low-fidelity prototype</a:t>
            </a:r>
            <a:endParaRPr sz="2400">
              <a:solidFill>
                <a:srgbClr val="5F6368"/>
              </a:solidFill>
              <a:latin typeface="Open Sans"/>
              <a:ea typeface="Open Sans"/>
              <a:cs typeface="Open Sans"/>
              <a:sym typeface="Open Sans"/>
            </a:endParaRPr>
          </a:p>
        </p:txBody>
      </p:sp>
      <p:sp>
        <p:nvSpPr>
          <p:cNvPr id="206" name="Google Shape;206;p33"/>
          <p:cNvSpPr txBox="1"/>
          <p:nvPr/>
        </p:nvSpPr>
        <p:spPr>
          <a:xfrm>
            <a:off x="532874" y="1793800"/>
            <a:ext cx="3067575" cy="276995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a:ea typeface="Open Sans"/>
                <a:cs typeface="Open Sans"/>
                <a:sym typeface="Open Sans"/>
              </a:rPr>
              <a:t>Wireframes were designed for the main user flows and interactions were created between the screens so we can visualize how the app would be navigated.</a:t>
            </a:r>
          </a:p>
          <a:p>
            <a:pPr marL="0" lvl="0" indent="0" algn="l" rtl="0">
              <a:lnSpc>
                <a:spcPct val="150000"/>
              </a:lnSpc>
              <a:spcBef>
                <a:spcPts val="0"/>
              </a:spcBef>
              <a:spcAft>
                <a:spcPts val="0"/>
              </a:spcAft>
              <a:buNone/>
            </a:pPr>
            <a:endParaRPr lang="en"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r>
              <a:rPr lang="en" dirty="0">
                <a:solidFill>
                  <a:srgbClr val="5F6368"/>
                </a:solidFill>
                <a:latin typeface="Open Sans"/>
                <a:ea typeface="Open Sans"/>
                <a:cs typeface="Open Sans"/>
                <a:sym typeface="Open Sans"/>
                <a:hlinkClick r:id="rId3"/>
              </a:rPr>
              <a:t>Link to Low-Fidelity Prototype</a:t>
            </a: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latin typeface="Open Sans"/>
              <a:ea typeface="Open Sans"/>
              <a:cs typeface="Open Sans"/>
              <a:sym typeface="Open Sans"/>
            </a:endParaRPr>
          </a:p>
        </p:txBody>
      </p:sp>
      <p:pic>
        <p:nvPicPr>
          <p:cNvPr id="5" name="Picture 4" descr="Graphical user interface&#10;&#10;Description automatically generated">
            <a:extLst>
              <a:ext uri="{FF2B5EF4-FFF2-40B4-BE49-F238E27FC236}">
                <a16:creationId xmlns:a16="http://schemas.microsoft.com/office/drawing/2014/main" id="{D7B74FA2-37A2-410A-93C7-9BF5506AE07A}"/>
              </a:ext>
            </a:extLst>
          </p:cNvPr>
          <p:cNvPicPr>
            <a:picLocks noChangeAspect="1"/>
          </p:cNvPicPr>
          <p:nvPr/>
        </p:nvPicPr>
        <p:blipFill rotWithShape="1">
          <a:blip r:embed="rId4"/>
          <a:srcRect l="25017" t="19597" r="26835" b="15151"/>
          <a:stretch/>
        </p:blipFill>
        <p:spPr>
          <a:xfrm>
            <a:off x="4286249" y="368485"/>
            <a:ext cx="4795405" cy="433263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4"/>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parameters</a:t>
            </a:r>
            <a:endParaRPr sz="2400">
              <a:solidFill>
                <a:srgbClr val="5F6368"/>
              </a:solidFill>
              <a:latin typeface="Open Sans"/>
              <a:ea typeface="Open Sans"/>
              <a:cs typeface="Open Sans"/>
              <a:sym typeface="Open Sans"/>
            </a:endParaRPr>
          </a:p>
        </p:txBody>
      </p:sp>
      <p:sp>
        <p:nvSpPr>
          <p:cNvPr id="212" name="Google Shape;212;p34"/>
          <p:cNvSpPr txBox="1"/>
          <p:nvPr/>
        </p:nvSpPr>
        <p:spPr>
          <a:xfrm>
            <a:off x="868275" y="1932650"/>
            <a:ext cx="3446100" cy="7848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Study type:</a:t>
            </a:r>
            <a:endParaRPr dirty="0">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dirty="0">
                <a:solidFill>
                  <a:srgbClr val="5F6368"/>
                </a:solidFill>
                <a:latin typeface="Open Sans"/>
                <a:ea typeface="Open Sans"/>
                <a:cs typeface="Open Sans"/>
                <a:sym typeface="Open Sans"/>
              </a:rPr>
              <a:t>Moderated Usability Study of Prototype</a:t>
            </a:r>
            <a:endParaRPr sz="1200" b="1" dirty="0">
              <a:solidFill>
                <a:srgbClr val="4285F4"/>
              </a:solidFill>
              <a:latin typeface="Open Sans"/>
              <a:ea typeface="Open Sans"/>
              <a:cs typeface="Open Sans"/>
              <a:sym typeface="Open Sans"/>
            </a:endParaRPr>
          </a:p>
        </p:txBody>
      </p:sp>
      <p:sp>
        <p:nvSpPr>
          <p:cNvPr id="213" name="Google Shape;213;p34"/>
          <p:cNvSpPr/>
          <p:nvPr/>
        </p:nvSpPr>
        <p:spPr>
          <a:xfrm>
            <a:off x="2334675" y="130487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4"/>
          <p:cNvSpPr txBox="1"/>
          <p:nvPr/>
        </p:nvSpPr>
        <p:spPr>
          <a:xfrm>
            <a:off x="4829625" y="1932650"/>
            <a:ext cx="3446100" cy="7848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Location:</a:t>
            </a:r>
            <a:endParaRPr dirty="0">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dirty="0">
                <a:solidFill>
                  <a:srgbClr val="5F6368"/>
                </a:solidFill>
                <a:latin typeface="Open Sans"/>
                <a:ea typeface="Open Sans"/>
                <a:cs typeface="Open Sans"/>
                <a:sym typeface="Open Sans"/>
              </a:rPr>
              <a:t>In users’ homes in Virginia</a:t>
            </a:r>
            <a:endParaRPr sz="1200" b="1" dirty="0">
              <a:solidFill>
                <a:srgbClr val="FBBC04"/>
              </a:solidFill>
              <a:latin typeface="Open Sans"/>
              <a:ea typeface="Open Sans"/>
              <a:cs typeface="Open Sans"/>
              <a:sym typeface="Open Sans"/>
            </a:endParaRPr>
          </a:p>
        </p:txBody>
      </p:sp>
      <p:sp>
        <p:nvSpPr>
          <p:cNvPr id="215" name="Google Shape;215;p34"/>
          <p:cNvSpPr/>
          <p:nvPr/>
        </p:nvSpPr>
        <p:spPr>
          <a:xfrm>
            <a:off x="6296025" y="130487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4"/>
          <p:cNvSpPr txBox="1"/>
          <p:nvPr/>
        </p:nvSpPr>
        <p:spPr>
          <a:xfrm>
            <a:off x="868275" y="3914900"/>
            <a:ext cx="3446100" cy="1061799"/>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Participants:</a:t>
            </a:r>
            <a:endParaRPr dirty="0">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dirty="0">
                <a:solidFill>
                  <a:srgbClr val="5F6368"/>
                </a:solidFill>
                <a:latin typeface="Open Sans"/>
                <a:ea typeface="Open Sans"/>
                <a:cs typeface="Open Sans"/>
                <a:sym typeface="Open Sans"/>
              </a:rPr>
              <a:t>5 hospital employees: 3 female, 2 male</a:t>
            </a:r>
            <a:br>
              <a:rPr lang="en" sz="1200" dirty="0">
                <a:solidFill>
                  <a:srgbClr val="5F6368"/>
                </a:solidFill>
                <a:latin typeface="Open Sans"/>
                <a:ea typeface="Open Sans"/>
                <a:cs typeface="Open Sans"/>
                <a:sym typeface="Open Sans"/>
              </a:rPr>
            </a:br>
            <a:r>
              <a:rPr lang="en" sz="1200" dirty="0">
                <a:solidFill>
                  <a:srgbClr val="5F6368"/>
                </a:solidFill>
                <a:latin typeface="Open Sans"/>
                <a:ea typeface="Open Sans"/>
                <a:cs typeface="Open Sans"/>
                <a:sym typeface="Open Sans"/>
              </a:rPr>
              <a:t>Age ranging from 30s to 50s</a:t>
            </a:r>
            <a:endParaRPr sz="1200" b="1" dirty="0">
              <a:solidFill>
                <a:srgbClr val="4285F4"/>
              </a:solidFill>
              <a:latin typeface="Open Sans"/>
              <a:ea typeface="Open Sans"/>
              <a:cs typeface="Open Sans"/>
              <a:sym typeface="Open Sans"/>
            </a:endParaRPr>
          </a:p>
        </p:txBody>
      </p:sp>
      <p:sp>
        <p:nvSpPr>
          <p:cNvPr id="217" name="Google Shape;217;p34"/>
          <p:cNvSpPr/>
          <p:nvPr/>
        </p:nvSpPr>
        <p:spPr>
          <a:xfrm>
            <a:off x="2334675" y="328712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4"/>
          <p:cNvSpPr txBox="1"/>
          <p:nvPr/>
        </p:nvSpPr>
        <p:spPr>
          <a:xfrm>
            <a:off x="4829625" y="3914900"/>
            <a:ext cx="3446100" cy="1061799"/>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Clr>
                <a:schemeClr val="dk1"/>
              </a:buClr>
              <a:buSzPts val="1100"/>
              <a:buFont typeface="Arial"/>
              <a:buNone/>
            </a:pPr>
            <a:r>
              <a:rPr lang="en" dirty="0">
                <a:solidFill>
                  <a:srgbClr val="5F6368"/>
                </a:solidFill>
                <a:latin typeface="Open Sans SemiBold"/>
                <a:ea typeface="Open Sans SemiBold"/>
                <a:cs typeface="Open Sans SemiBold"/>
                <a:sym typeface="Open Sans SemiBold"/>
              </a:rPr>
              <a:t>Length:</a:t>
            </a:r>
            <a:endParaRPr dirty="0">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dirty="0">
                <a:solidFill>
                  <a:srgbClr val="5F6368"/>
                </a:solidFill>
                <a:latin typeface="Open Sans"/>
                <a:ea typeface="Open Sans"/>
                <a:cs typeface="Open Sans"/>
                <a:sym typeface="Open Sans"/>
              </a:rPr>
              <a:t>Over two days, </a:t>
            </a:r>
            <a:br>
              <a:rPr lang="en" sz="1200" dirty="0">
                <a:solidFill>
                  <a:srgbClr val="5F6368"/>
                </a:solidFill>
                <a:latin typeface="Open Sans"/>
                <a:ea typeface="Open Sans"/>
                <a:cs typeface="Open Sans"/>
                <a:sym typeface="Open Sans"/>
              </a:rPr>
            </a:br>
            <a:r>
              <a:rPr lang="en" sz="1200" dirty="0">
                <a:solidFill>
                  <a:srgbClr val="5F6368"/>
                </a:solidFill>
                <a:latin typeface="Open Sans"/>
                <a:ea typeface="Open Sans"/>
                <a:cs typeface="Open Sans"/>
                <a:sym typeface="Open Sans"/>
              </a:rPr>
              <a:t>in five 20-minute sessions </a:t>
            </a:r>
            <a:endParaRPr sz="1200" b="1" dirty="0">
              <a:solidFill>
                <a:srgbClr val="4285F4"/>
              </a:solidFill>
              <a:latin typeface="Open Sans"/>
              <a:ea typeface="Open Sans"/>
              <a:cs typeface="Open Sans"/>
              <a:sym typeface="Open Sans"/>
            </a:endParaRPr>
          </a:p>
        </p:txBody>
      </p:sp>
      <p:sp>
        <p:nvSpPr>
          <p:cNvPr id="219" name="Google Shape;219;p34"/>
          <p:cNvSpPr/>
          <p:nvPr/>
        </p:nvSpPr>
        <p:spPr>
          <a:xfrm>
            <a:off x="6296025" y="328712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4"/>
          <p:cNvSpPr/>
          <p:nvPr/>
        </p:nvSpPr>
        <p:spPr>
          <a:xfrm>
            <a:off x="2432025" y="3415575"/>
            <a:ext cx="318600" cy="223550"/>
          </a:xfrm>
          <a:custGeom>
            <a:avLst/>
            <a:gdLst/>
            <a:ahLst/>
            <a:cxnLst/>
            <a:rect l="l" t="t" r="r" b="b"/>
            <a:pathLst>
              <a:path w="1048" h="735" extrusionOk="0">
                <a:moveTo>
                  <a:pt x="759" y="367"/>
                </a:moveTo>
                <a:cubicBezTo>
                  <a:pt x="833" y="367"/>
                  <a:pt x="889" y="308"/>
                  <a:pt x="889" y="237"/>
                </a:cubicBezTo>
                <a:cubicBezTo>
                  <a:pt x="889" y="167"/>
                  <a:pt x="830" y="107"/>
                  <a:pt x="759" y="107"/>
                </a:cubicBezTo>
                <a:cubicBezTo>
                  <a:pt x="686" y="107"/>
                  <a:pt x="630" y="167"/>
                  <a:pt x="630" y="237"/>
                </a:cubicBezTo>
                <a:cubicBezTo>
                  <a:pt x="630" y="308"/>
                  <a:pt x="689" y="367"/>
                  <a:pt x="759" y="367"/>
                </a:cubicBezTo>
                <a:close/>
                <a:moveTo>
                  <a:pt x="367" y="316"/>
                </a:moveTo>
                <a:cubicBezTo>
                  <a:pt x="455" y="316"/>
                  <a:pt x="522" y="246"/>
                  <a:pt x="522" y="158"/>
                </a:cubicBezTo>
                <a:cubicBezTo>
                  <a:pt x="522" y="71"/>
                  <a:pt x="452" y="0"/>
                  <a:pt x="367" y="0"/>
                </a:cubicBezTo>
                <a:cubicBezTo>
                  <a:pt x="283" y="0"/>
                  <a:pt x="209" y="71"/>
                  <a:pt x="209" y="158"/>
                </a:cubicBezTo>
                <a:cubicBezTo>
                  <a:pt x="209" y="246"/>
                  <a:pt x="283" y="316"/>
                  <a:pt x="367" y="316"/>
                </a:cubicBezTo>
                <a:close/>
                <a:moveTo>
                  <a:pt x="759" y="471"/>
                </a:moveTo>
                <a:cubicBezTo>
                  <a:pt x="664" y="471"/>
                  <a:pt x="472" y="519"/>
                  <a:pt x="472" y="615"/>
                </a:cubicBezTo>
                <a:lnTo>
                  <a:pt x="472" y="734"/>
                </a:lnTo>
                <a:lnTo>
                  <a:pt x="1047" y="734"/>
                </a:lnTo>
                <a:lnTo>
                  <a:pt x="1047" y="615"/>
                </a:lnTo>
                <a:cubicBezTo>
                  <a:pt x="1047" y="522"/>
                  <a:pt x="855" y="471"/>
                  <a:pt x="759" y="471"/>
                </a:cubicBezTo>
                <a:close/>
                <a:moveTo>
                  <a:pt x="367" y="421"/>
                </a:moveTo>
                <a:cubicBezTo>
                  <a:pt x="246" y="421"/>
                  <a:pt x="0" y="483"/>
                  <a:pt x="0" y="604"/>
                </a:cubicBezTo>
                <a:lnTo>
                  <a:pt x="0" y="734"/>
                </a:lnTo>
                <a:lnTo>
                  <a:pt x="367" y="734"/>
                </a:lnTo>
                <a:lnTo>
                  <a:pt x="367" y="615"/>
                </a:lnTo>
                <a:cubicBezTo>
                  <a:pt x="367" y="570"/>
                  <a:pt x="384" y="494"/>
                  <a:pt x="491" y="435"/>
                </a:cubicBezTo>
                <a:cubicBezTo>
                  <a:pt x="446" y="426"/>
                  <a:pt x="404" y="421"/>
                  <a:pt x="367" y="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21" name="Google Shape;221;p34"/>
          <p:cNvSpPr/>
          <p:nvPr/>
        </p:nvSpPr>
        <p:spPr>
          <a:xfrm>
            <a:off x="6441252" y="1401778"/>
            <a:ext cx="222841" cy="319496"/>
          </a:xfrm>
          <a:custGeom>
            <a:avLst/>
            <a:gdLst/>
            <a:ahLst/>
            <a:cxnLst/>
            <a:rect l="l" t="t" r="r" b="b"/>
            <a:pathLst>
              <a:path w="734" h="1048" extrusionOk="0">
                <a:moveTo>
                  <a:pt x="366" y="0"/>
                </a:moveTo>
                <a:cubicBezTo>
                  <a:pt x="163" y="0"/>
                  <a:pt x="0" y="164"/>
                  <a:pt x="0" y="367"/>
                </a:cubicBezTo>
                <a:cubicBezTo>
                  <a:pt x="0" y="641"/>
                  <a:pt x="366" y="1047"/>
                  <a:pt x="366" y="1047"/>
                </a:cubicBezTo>
                <a:cubicBezTo>
                  <a:pt x="366" y="1047"/>
                  <a:pt x="733" y="641"/>
                  <a:pt x="733" y="367"/>
                </a:cubicBezTo>
                <a:cubicBezTo>
                  <a:pt x="731" y="164"/>
                  <a:pt x="567" y="0"/>
                  <a:pt x="366" y="0"/>
                </a:cubicBezTo>
                <a:close/>
                <a:moveTo>
                  <a:pt x="366" y="497"/>
                </a:moveTo>
                <a:cubicBezTo>
                  <a:pt x="293" y="497"/>
                  <a:pt x="237" y="438"/>
                  <a:pt x="237" y="367"/>
                </a:cubicBezTo>
                <a:cubicBezTo>
                  <a:pt x="237" y="296"/>
                  <a:pt x="296" y="237"/>
                  <a:pt x="366" y="237"/>
                </a:cubicBezTo>
                <a:cubicBezTo>
                  <a:pt x="440" y="237"/>
                  <a:pt x="496" y="296"/>
                  <a:pt x="496" y="367"/>
                </a:cubicBezTo>
                <a:cubicBezTo>
                  <a:pt x="496" y="438"/>
                  <a:pt x="437" y="497"/>
                  <a:pt x="366" y="49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22" name="Google Shape;222;p34"/>
          <p:cNvSpPr/>
          <p:nvPr/>
        </p:nvSpPr>
        <p:spPr>
          <a:xfrm>
            <a:off x="6392921" y="3384699"/>
            <a:ext cx="319496" cy="318153"/>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23" name="Google Shape;223;p34"/>
          <p:cNvSpPr/>
          <p:nvPr/>
        </p:nvSpPr>
        <p:spPr>
          <a:xfrm>
            <a:off x="2460538" y="1416000"/>
            <a:ext cx="261574" cy="291049"/>
          </a:xfrm>
          <a:custGeom>
            <a:avLst/>
            <a:gdLst/>
            <a:ahLst/>
            <a:cxnLst/>
            <a:rect l="l" t="t" r="r" b="b"/>
            <a:pathLst>
              <a:path w="941" h="1046" extrusionOk="0">
                <a:moveTo>
                  <a:pt x="833" y="105"/>
                </a:moveTo>
                <a:lnTo>
                  <a:pt x="616" y="105"/>
                </a:lnTo>
                <a:cubicBezTo>
                  <a:pt x="593" y="46"/>
                  <a:pt x="537" y="0"/>
                  <a:pt x="469" y="0"/>
                </a:cubicBezTo>
                <a:cubicBezTo>
                  <a:pt x="401" y="0"/>
                  <a:pt x="345" y="46"/>
                  <a:pt x="322" y="105"/>
                </a:cubicBezTo>
                <a:lnTo>
                  <a:pt x="105" y="105"/>
                </a:lnTo>
                <a:cubicBezTo>
                  <a:pt x="48" y="105"/>
                  <a:pt x="0" y="153"/>
                  <a:pt x="0" y="209"/>
                </a:cubicBezTo>
                <a:lnTo>
                  <a:pt x="0" y="940"/>
                </a:lnTo>
                <a:cubicBezTo>
                  <a:pt x="0" y="997"/>
                  <a:pt x="48" y="1045"/>
                  <a:pt x="105" y="1045"/>
                </a:cubicBezTo>
                <a:lnTo>
                  <a:pt x="836" y="1045"/>
                </a:lnTo>
                <a:cubicBezTo>
                  <a:pt x="892" y="1045"/>
                  <a:pt x="940" y="997"/>
                  <a:pt x="940" y="940"/>
                </a:cubicBezTo>
                <a:lnTo>
                  <a:pt x="940" y="209"/>
                </a:lnTo>
                <a:cubicBezTo>
                  <a:pt x="937" y="150"/>
                  <a:pt x="889" y="105"/>
                  <a:pt x="833" y="105"/>
                </a:cubicBezTo>
                <a:close/>
                <a:moveTo>
                  <a:pt x="466" y="105"/>
                </a:moveTo>
                <a:cubicBezTo>
                  <a:pt x="494" y="105"/>
                  <a:pt x="520" y="127"/>
                  <a:pt x="520" y="158"/>
                </a:cubicBezTo>
                <a:cubicBezTo>
                  <a:pt x="520" y="187"/>
                  <a:pt x="497" y="212"/>
                  <a:pt x="466" y="212"/>
                </a:cubicBezTo>
                <a:cubicBezTo>
                  <a:pt x="435" y="212"/>
                  <a:pt x="412" y="190"/>
                  <a:pt x="412" y="158"/>
                </a:cubicBezTo>
                <a:cubicBezTo>
                  <a:pt x="415" y="127"/>
                  <a:pt x="438" y="105"/>
                  <a:pt x="466" y="105"/>
                </a:cubicBezTo>
                <a:close/>
                <a:moveTo>
                  <a:pt x="570" y="836"/>
                </a:moveTo>
                <a:lnTo>
                  <a:pt x="204" y="836"/>
                </a:lnTo>
                <a:lnTo>
                  <a:pt x="204" y="731"/>
                </a:lnTo>
                <a:lnTo>
                  <a:pt x="570" y="731"/>
                </a:lnTo>
                <a:lnTo>
                  <a:pt x="570" y="836"/>
                </a:lnTo>
                <a:close/>
                <a:moveTo>
                  <a:pt x="728" y="627"/>
                </a:moveTo>
                <a:lnTo>
                  <a:pt x="206" y="627"/>
                </a:lnTo>
                <a:lnTo>
                  <a:pt x="206" y="523"/>
                </a:lnTo>
                <a:lnTo>
                  <a:pt x="728" y="523"/>
                </a:lnTo>
                <a:lnTo>
                  <a:pt x="728" y="627"/>
                </a:lnTo>
                <a:close/>
                <a:moveTo>
                  <a:pt x="728" y="418"/>
                </a:moveTo>
                <a:lnTo>
                  <a:pt x="206" y="418"/>
                </a:lnTo>
                <a:lnTo>
                  <a:pt x="206" y="314"/>
                </a:lnTo>
                <a:lnTo>
                  <a:pt x="728" y="314"/>
                </a:lnTo>
                <a:lnTo>
                  <a:pt x="728" y="418"/>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5"/>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findings</a:t>
            </a:r>
            <a:endParaRPr sz="2400">
              <a:solidFill>
                <a:srgbClr val="5F6368"/>
              </a:solidFill>
              <a:latin typeface="Open Sans"/>
              <a:ea typeface="Open Sans"/>
              <a:cs typeface="Open Sans"/>
              <a:sym typeface="Open Sans"/>
            </a:endParaRPr>
          </a:p>
        </p:txBody>
      </p:sp>
      <p:sp>
        <p:nvSpPr>
          <p:cNvPr id="230" name="Google Shape;230;p35"/>
          <p:cNvSpPr/>
          <p:nvPr/>
        </p:nvSpPr>
        <p:spPr>
          <a:xfrm>
            <a:off x="858009" y="1813424"/>
            <a:ext cx="269700" cy="269700"/>
          </a:xfrm>
          <a:prstGeom prst="ellipse">
            <a:avLst/>
          </a:prstGeom>
          <a:solidFill>
            <a:srgbClr val="FBBC0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rgbClr val="FFFFFF"/>
                </a:solidFill>
                <a:latin typeface="Google Sans"/>
                <a:ea typeface="Google Sans"/>
                <a:cs typeface="Google Sans"/>
                <a:sym typeface="Google Sans"/>
              </a:rPr>
              <a:t>1</a:t>
            </a:r>
            <a:endParaRPr sz="1200">
              <a:solidFill>
                <a:srgbClr val="FFFFFF"/>
              </a:solidFill>
              <a:latin typeface="Google Sans"/>
              <a:ea typeface="Google Sans"/>
              <a:cs typeface="Google Sans"/>
              <a:sym typeface="Google Sans"/>
            </a:endParaRPr>
          </a:p>
        </p:txBody>
      </p:sp>
      <p:sp>
        <p:nvSpPr>
          <p:cNvPr id="231" name="Google Shape;231;p35"/>
          <p:cNvSpPr txBox="1"/>
          <p:nvPr/>
        </p:nvSpPr>
        <p:spPr>
          <a:xfrm>
            <a:off x="129748" y="3252540"/>
            <a:ext cx="1854921" cy="1246465"/>
          </a:xfrm>
          <a:prstGeom prst="rect">
            <a:avLst/>
          </a:prstGeom>
          <a:noFill/>
          <a:ln>
            <a:noFill/>
          </a:ln>
        </p:spPr>
        <p:txBody>
          <a:bodyPr spcFirstLastPara="1" wrap="square" lIns="0" tIns="91425" rIns="91425" bIns="91425" anchor="t" anchorCtr="0">
            <a:spAutoFit/>
          </a:bodyPr>
          <a:lstStyle/>
          <a:p>
            <a:pPr algn="ctr">
              <a:lnSpc>
                <a:spcPct val="115000"/>
              </a:lnSpc>
            </a:pPr>
            <a:r>
              <a:rPr lang="en-US" sz="1200" b="1" dirty="0">
                <a:solidFill>
                  <a:srgbClr val="595959"/>
                </a:solidFill>
                <a:latin typeface="Roboto Light"/>
                <a:ea typeface="Roboto Light"/>
                <a:cs typeface="Roboto Light"/>
                <a:sym typeface="Roboto Light"/>
              </a:rPr>
              <a:t>Users found it very easy to start and stop logging their time manually on the home screen.</a:t>
            </a:r>
          </a:p>
          <a:p>
            <a:pPr marL="0" lvl="0" indent="0" algn="ctr" rtl="0">
              <a:lnSpc>
                <a:spcPct val="115000"/>
              </a:lnSpc>
              <a:spcBef>
                <a:spcPts val="0"/>
              </a:spcBef>
              <a:spcAft>
                <a:spcPts val="0"/>
              </a:spcAft>
              <a:buNone/>
            </a:pPr>
            <a:endParaRPr sz="1200" dirty="0">
              <a:solidFill>
                <a:srgbClr val="5F6368"/>
              </a:solidFill>
              <a:latin typeface="Open Sans"/>
              <a:ea typeface="Open Sans"/>
              <a:cs typeface="Open Sans"/>
              <a:sym typeface="Open Sans"/>
            </a:endParaRPr>
          </a:p>
        </p:txBody>
      </p:sp>
      <p:sp>
        <p:nvSpPr>
          <p:cNvPr id="232" name="Google Shape;232;p35"/>
          <p:cNvSpPr txBox="1"/>
          <p:nvPr/>
        </p:nvSpPr>
        <p:spPr>
          <a:xfrm>
            <a:off x="155274" y="2196830"/>
            <a:ext cx="1808615" cy="680156"/>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US" sz="1400" dirty="0">
                <a:solidFill>
                  <a:srgbClr val="1967D2"/>
                </a:solidFill>
                <a:effectLst/>
                <a:latin typeface="Google Sans" panose="020B0604020202020204" charset="0"/>
                <a:ea typeface="Google Sans" panose="020B0604020202020204" charset="0"/>
                <a:cs typeface="Google Sans" panose="020B0604020202020204" charset="0"/>
              </a:rPr>
              <a:t>It is easy to log </a:t>
            </a:r>
            <a:br>
              <a:rPr lang="en-US" sz="1400" dirty="0">
                <a:solidFill>
                  <a:srgbClr val="1967D2"/>
                </a:solidFill>
                <a:effectLst/>
                <a:latin typeface="Google Sans" panose="020B0604020202020204" charset="0"/>
                <a:ea typeface="Google Sans" panose="020B0604020202020204" charset="0"/>
                <a:cs typeface="Google Sans" panose="020B0604020202020204" charset="0"/>
              </a:rPr>
            </a:br>
            <a:r>
              <a:rPr lang="en-US" sz="1400" dirty="0">
                <a:solidFill>
                  <a:srgbClr val="1967D2"/>
                </a:solidFill>
                <a:effectLst/>
                <a:latin typeface="Google Sans" panose="020B0604020202020204" charset="0"/>
                <a:ea typeface="Google Sans" panose="020B0604020202020204" charset="0"/>
                <a:cs typeface="Google Sans" panose="020B0604020202020204" charset="0"/>
              </a:rPr>
              <a:t>time</a:t>
            </a:r>
            <a:r>
              <a:rPr lang="en-US" dirty="0">
                <a:solidFill>
                  <a:srgbClr val="1967D2"/>
                </a:solidFill>
                <a:latin typeface="Google Sans" panose="020B0604020202020204" charset="0"/>
                <a:ea typeface="Google Sans" panose="020B0604020202020204" charset="0"/>
                <a:cs typeface="Google Sans" panose="020B0604020202020204" charset="0"/>
              </a:rPr>
              <a:t> </a:t>
            </a:r>
            <a:r>
              <a:rPr lang="en-US" sz="1400" dirty="0">
                <a:solidFill>
                  <a:srgbClr val="1967D2"/>
                </a:solidFill>
                <a:effectLst/>
                <a:latin typeface="Google Sans" panose="020B0604020202020204" charset="0"/>
                <a:ea typeface="Google Sans" panose="020B0604020202020204" charset="0"/>
                <a:cs typeface="Google Sans" panose="020B0604020202020204" charset="0"/>
              </a:rPr>
              <a:t>manually</a:t>
            </a:r>
            <a:endParaRPr lang="en-US" sz="1400" dirty="0">
              <a:solidFill>
                <a:srgbClr val="000000"/>
              </a:solidFill>
              <a:latin typeface="Google Sans"/>
              <a:ea typeface="Google Sans"/>
              <a:cs typeface="Google Sans"/>
              <a:sym typeface="Google Sans"/>
            </a:endParaRPr>
          </a:p>
        </p:txBody>
      </p:sp>
      <p:sp>
        <p:nvSpPr>
          <p:cNvPr id="233" name="Google Shape;233;p35"/>
          <p:cNvSpPr/>
          <p:nvPr/>
        </p:nvSpPr>
        <p:spPr>
          <a:xfrm>
            <a:off x="3005998" y="1813424"/>
            <a:ext cx="269700" cy="269700"/>
          </a:xfrm>
          <a:prstGeom prst="ellipse">
            <a:avLst/>
          </a:prstGeom>
          <a:solidFill>
            <a:srgbClr val="FBBC0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200" dirty="0">
                <a:solidFill>
                  <a:srgbClr val="FFFFFF"/>
                </a:solidFill>
                <a:latin typeface="Google Sans"/>
                <a:ea typeface="Google Sans"/>
                <a:cs typeface="Google Sans"/>
                <a:sym typeface="Google Sans"/>
              </a:rPr>
              <a:t>2</a:t>
            </a:r>
            <a:endParaRPr sz="1200" dirty="0">
              <a:solidFill>
                <a:srgbClr val="FFFFFF"/>
              </a:solidFill>
              <a:latin typeface="Google Sans"/>
              <a:ea typeface="Google Sans"/>
              <a:cs typeface="Google Sans"/>
              <a:sym typeface="Google Sans"/>
            </a:endParaRPr>
          </a:p>
        </p:txBody>
      </p:sp>
      <p:sp>
        <p:nvSpPr>
          <p:cNvPr id="234" name="Google Shape;234;p35"/>
          <p:cNvSpPr txBox="1"/>
          <p:nvPr/>
        </p:nvSpPr>
        <p:spPr>
          <a:xfrm>
            <a:off x="2298053" y="2196830"/>
            <a:ext cx="1824742" cy="927916"/>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US" sz="1400" dirty="0">
                <a:solidFill>
                  <a:srgbClr val="1967D2"/>
                </a:solidFill>
                <a:effectLst/>
                <a:latin typeface="Google Sans" panose="020B0604020202020204" charset="0"/>
                <a:ea typeface="Google Sans" panose="020B0604020202020204" charset="0"/>
                <a:cs typeface="Google Sans" panose="020B0604020202020204" charset="0"/>
              </a:rPr>
              <a:t>Users found the hamburger menu easy to use</a:t>
            </a:r>
            <a:r>
              <a:rPr lang="en-US" sz="1400" dirty="0">
                <a:effectLst/>
                <a:latin typeface="Google Sans" panose="020B0604020202020204" charset="0"/>
                <a:ea typeface="Google Sans" panose="020B0604020202020204" charset="0"/>
                <a:cs typeface="Google Sans" panose="020B0604020202020204" charset="0"/>
              </a:rPr>
              <a:t> </a:t>
            </a:r>
            <a:endParaRPr lang="en-US" sz="1400" dirty="0">
              <a:solidFill>
                <a:srgbClr val="000000"/>
              </a:solidFill>
              <a:latin typeface="Google Sans"/>
              <a:ea typeface="Google Sans"/>
              <a:cs typeface="Google Sans"/>
              <a:sym typeface="Google Sans"/>
            </a:endParaRPr>
          </a:p>
        </p:txBody>
      </p:sp>
      <p:sp>
        <p:nvSpPr>
          <p:cNvPr id="235" name="Google Shape;235;p35"/>
          <p:cNvSpPr txBox="1"/>
          <p:nvPr/>
        </p:nvSpPr>
        <p:spPr>
          <a:xfrm>
            <a:off x="4487631" y="2196829"/>
            <a:ext cx="2278472" cy="1423436"/>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US" sz="1400" dirty="0">
                <a:solidFill>
                  <a:srgbClr val="1967D2"/>
                </a:solidFill>
                <a:effectLst/>
                <a:latin typeface="Google Sans" panose="020B0604020202020204" charset="0"/>
                <a:ea typeface="Google Sans" panose="020B0604020202020204" charset="0"/>
                <a:cs typeface="Google Sans" panose="020B0604020202020204" charset="0"/>
              </a:rPr>
              <a:t>It is helpful to have the option to request time off through the phone app</a:t>
            </a:r>
            <a:br>
              <a:rPr lang="en-US" sz="1400" dirty="0">
                <a:solidFill>
                  <a:srgbClr val="1967D2"/>
                </a:solidFill>
                <a:effectLst/>
                <a:latin typeface="Google Sans" panose="020B0604020202020204" charset="0"/>
                <a:ea typeface="Google Sans" panose="020B0604020202020204" charset="0"/>
                <a:cs typeface="Google Sans" panose="020B0604020202020204" charset="0"/>
              </a:rPr>
            </a:br>
            <a:br>
              <a:rPr lang="en-US" sz="1400" dirty="0">
                <a:solidFill>
                  <a:srgbClr val="1967D2"/>
                </a:solidFill>
                <a:effectLst/>
                <a:latin typeface="Google Sans" panose="020B0604020202020204" charset="0"/>
                <a:ea typeface="Google Sans" panose="020B0604020202020204" charset="0"/>
                <a:cs typeface="Google Sans" panose="020B0604020202020204" charset="0"/>
              </a:rPr>
            </a:br>
            <a:endParaRPr lang="en-US" sz="1400" dirty="0">
              <a:solidFill>
                <a:srgbClr val="000000"/>
              </a:solidFill>
              <a:latin typeface="Google Sans"/>
              <a:ea typeface="Google Sans"/>
              <a:cs typeface="Google Sans"/>
              <a:sym typeface="Google Sans"/>
            </a:endParaRPr>
          </a:p>
        </p:txBody>
      </p:sp>
      <p:sp>
        <p:nvSpPr>
          <p:cNvPr id="236" name="Google Shape;236;p35"/>
          <p:cNvSpPr/>
          <p:nvPr/>
        </p:nvSpPr>
        <p:spPr>
          <a:xfrm>
            <a:off x="5424157" y="1813436"/>
            <a:ext cx="269700" cy="269700"/>
          </a:xfrm>
          <a:prstGeom prst="ellipse">
            <a:avLst/>
          </a:prstGeom>
          <a:solidFill>
            <a:srgbClr val="FBBC0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rgbClr val="FFFFFF"/>
                </a:solidFill>
                <a:latin typeface="Google Sans"/>
                <a:ea typeface="Google Sans"/>
                <a:cs typeface="Google Sans"/>
                <a:sym typeface="Google Sans"/>
              </a:rPr>
              <a:t>3</a:t>
            </a:r>
            <a:endParaRPr sz="1200">
              <a:solidFill>
                <a:srgbClr val="FFFFFF"/>
              </a:solidFill>
              <a:latin typeface="Google Sans"/>
              <a:ea typeface="Google Sans"/>
              <a:cs typeface="Google Sans"/>
              <a:sym typeface="Google Sans"/>
            </a:endParaRPr>
          </a:p>
        </p:txBody>
      </p:sp>
      <p:sp>
        <p:nvSpPr>
          <p:cNvPr id="237" name="Google Shape;237;p35"/>
          <p:cNvSpPr txBox="1"/>
          <p:nvPr/>
        </p:nvSpPr>
        <p:spPr>
          <a:xfrm>
            <a:off x="2181431" y="3256238"/>
            <a:ext cx="2094442" cy="821733"/>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US" sz="1200" b="1" dirty="0">
                <a:solidFill>
                  <a:srgbClr val="595959"/>
                </a:solidFill>
                <a:latin typeface="Roboto Light"/>
                <a:ea typeface="Roboto Light"/>
                <a:cs typeface="Roboto Light"/>
                <a:sym typeface="Roboto Light"/>
              </a:rPr>
              <a:t>Users found it very easy to access requested tasks through the hamburger menu.</a:t>
            </a:r>
          </a:p>
        </p:txBody>
      </p:sp>
      <p:sp>
        <p:nvSpPr>
          <p:cNvPr id="238" name="Google Shape;238;p35"/>
          <p:cNvSpPr txBox="1"/>
          <p:nvPr/>
        </p:nvSpPr>
        <p:spPr>
          <a:xfrm>
            <a:off x="4526854" y="3266632"/>
            <a:ext cx="2094441" cy="1246465"/>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US" sz="1200" b="1" dirty="0">
                <a:solidFill>
                  <a:srgbClr val="595959"/>
                </a:solidFill>
                <a:latin typeface="Roboto Light"/>
                <a:ea typeface="Roboto Light"/>
                <a:cs typeface="Roboto Light"/>
                <a:sym typeface="Roboto Light"/>
              </a:rPr>
              <a:t>Users found it helpful to be able to request time off through the phone app, instead of having to rely on the desktop computer at work.</a:t>
            </a:r>
          </a:p>
        </p:txBody>
      </p:sp>
      <p:sp>
        <p:nvSpPr>
          <p:cNvPr id="13" name="Google Shape;233;p35">
            <a:extLst>
              <a:ext uri="{FF2B5EF4-FFF2-40B4-BE49-F238E27FC236}">
                <a16:creationId xmlns:a16="http://schemas.microsoft.com/office/drawing/2014/main" id="{E07A20AD-4CE3-4EA8-BAC8-D3889EC4391C}"/>
              </a:ext>
            </a:extLst>
          </p:cNvPr>
          <p:cNvSpPr/>
          <p:nvPr/>
        </p:nvSpPr>
        <p:spPr>
          <a:xfrm>
            <a:off x="7786308" y="1813423"/>
            <a:ext cx="269700" cy="269700"/>
          </a:xfrm>
          <a:prstGeom prst="ellipse">
            <a:avLst/>
          </a:prstGeom>
          <a:solidFill>
            <a:srgbClr val="FBBC0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200" dirty="0">
                <a:solidFill>
                  <a:srgbClr val="FFFFFF"/>
                </a:solidFill>
                <a:latin typeface="Google Sans"/>
                <a:ea typeface="Google Sans"/>
                <a:cs typeface="Google Sans"/>
                <a:sym typeface="Google Sans"/>
              </a:rPr>
              <a:t>4</a:t>
            </a:r>
            <a:endParaRPr sz="1200" dirty="0">
              <a:solidFill>
                <a:srgbClr val="FFFFFF"/>
              </a:solidFill>
              <a:latin typeface="Google Sans"/>
              <a:ea typeface="Google Sans"/>
              <a:cs typeface="Google Sans"/>
              <a:sym typeface="Google Sans"/>
            </a:endParaRPr>
          </a:p>
        </p:txBody>
      </p:sp>
      <p:sp>
        <p:nvSpPr>
          <p:cNvPr id="14" name="Google Shape;234;p35">
            <a:extLst>
              <a:ext uri="{FF2B5EF4-FFF2-40B4-BE49-F238E27FC236}">
                <a16:creationId xmlns:a16="http://schemas.microsoft.com/office/drawing/2014/main" id="{ED897F1F-5AD8-4637-B83E-E957B9C10D79}"/>
              </a:ext>
            </a:extLst>
          </p:cNvPr>
          <p:cNvSpPr txBox="1"/>
          <p:nvPr/>
        </p:nvSpPr>
        <p:spPr>
          <a:xfrm>
            <a:off x="7078363" y="2196829"/>
            <a:ext cx="1824742" cy="927916"/>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US" sz="1400" dirty="0">
                <a:solidFill>
                  <a:srgbClr val="1967D2"/>
                </a:solidFill>
                <a:effectLst/>
                <a:latin typeface="Google Sans" panose="020B0604020202020204" charset="0"/>
                <a:ea typeface="Google Sans" panose="020B0604020202020204" charset="0"/>
                <a:cs typeface="Google Sans" panose="020B0604020202020204" charset="0"/>
              </a:rPr>
              <a:t>It is important to view the list of timesheets</a:t>
            </a:r>
            <a:endParaRPr lang="en-US" sz="1400" dirty="0">
              <a:solidFill>
                <a:srgbClr val="000000"/>
              </a:solidFill>
              <a:latin typeface="Google Sans"/>
              <a:ea typeface="Google Sans"/>
              <a:cs typeface="Google Sans"/>
              <a:sym typeface="Google Sans"/>
            </a:endParaRPr>
          </a:p>
        </p:txBody>
      </p:sp>
      <p:sp>
        <p:nvSpPr>
          <p:cNvPr id="15" name="Google Shape;237;p35">
            <a:extLst>
              <a:ext uri="{FF2B5EF4-FFF2-40B4-BE49-F238E27FC236}">
                <a16:creationId xmlns:a16="http://schemas.microsoft.com/office/drawing/2014/main" id="{E86EBF9D-26E3-436C-A858-E401D4BED271}"/>
              </a:ext>
            </a:extLst>
          </p:cNvPr>
          <p:cNvSpPr txBox="1"/>
          <p:nvPr/>
        </p:nvSpPr>
        <p:spPr>
          <a:xfrm>
            <a:off x="6961741" y="3256237"/>
            <a:ext cx="1941364" cy="1034099"/>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US" sz="1200" b="1" dirty="0">
                <a:solidFill>
                  <a:srgbClr val="595959"/>
                </a:solidFill>
                <a:latin typeface="Roboto Light"/>
                <a:ea typeface="Roboto Light"/>
                <a:cs typeface="Roboto Light"/>
                <a:sym typeface="Roboto Light"/>
              </a:rPr>
              <a:t>Most users found it important to be able to see a list of the current and recent previous timesheets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34A853"/>
        </a:solidFill>
        <a:effectLst/>
      </p:bgPr>
    </p:bg>
    <p:spTree>
      <p:nvGrpSpPr>
        <p:cNvPr id="1" name="Shape 242"/>
        <p:cNvGrpSpPr/>
        <p:nvPr/>
      </p:nvGrpSpPr>
      <p:grpSpPr>
        <a:xfrm>
          <a:off x="0" y="0"/>
          <a:ext cx="0" cy="0"/>
          <a:chOff x="0" y="0"/>
          <a:chExt cx="0" cy="0"/>
        </a:xfrm>
      </p:grpSpPr>
      <p:sp>
        <p:nvSpPr>
          <p:cNvPr id="243" name="Google Shape;243;p36"/>
          <p:cNvSpPr txBox="1"/>
          <p:nvPr/>
        </p:nvSpPr>
        <p:spPr>
          <a:xfrm>
            <a:off x="3721275" y="2048400"/>
            <a:ext cx="3990000" cy="10467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Mockups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High-fidelity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Accessibility</a:t>
            </a:r>
            <a:endParaRPr>
              <a:solidFill>
                <a:srgbClr val="FFFFFF"/>
              </a:solidFill>
              <a:latin typeface="Open Sans"/>
              <a:ea typeface="Open Sans"/>
              <a:cs typeface="Open Sans"/>
              <a:sym typeface="Open Sans"/>
            </a:endParaRPr>
          </a:p>
        </p:txBody>
      </p:sp>
      <p:sp>
        <p:nvSpPr>
          <p:cNvPr id="244" name="Google Shape;244;p36"/>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Refining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245" name="Google Shape;245;p36"/>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7"/>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251" name="Google Shape;251;p37"/>
          <p:cNvSpPr txBox="1"/>
          <p:nvPr/>
        </p:nvSpPr>
        <p:spPr>
          <a:xfrm>
            <a:off x="517675" y="1522550"/>
            <a:ext cx="2421300" cy="341629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US" dirty="0">
                <a:solidFill>
                  <a:srgbClr val="5F6368"/>
                </a:solidFill>
                <a:latin typeface="Open Sans"/>
                <a:ea typeface="Open Sans"/>
                <a:cs typeface="Open Sans"/>
                <a:sym typeface="Open Sans"/>
              </a:rPr>
              <a:t>Users indicated that it was important to view timesheets and request time off, and they displayed comfort with using the hamburger menu. So, I added the “Timesheets” and “Request Time Off” options to the menu.</a:t>
            </a: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p>
        </p:txBody>
      </p:sp>
      <p:sp>
        <p:nvSpPr>
          <p:cNvPr id="252" name="Google Shape;252;p37"/>
          <p:cNvSpPr/>
          <p:nvPr/>
        </p:nvSpPr>
        <p:spPr>
          <a:xfrm>
            <a:off x="3718563" y="12500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7"/>
          <p:cNvSpPr txBox="1"/>
          <p:nvPr/>
        </p:nvSpPr>
        <p:spPr>
          <a:xfrm>
            <a:off x="4077825" y="2652500"/>
            <a:ext cx="11004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1 before </a:t>
            </a:r>
            <a:endParaRPr sz="1200">
              <a:solidFill>
                <a:srgbClr val="5F6368"/>
              </a:solidFill>
              <a:latin typeface="Open Sans"/>
              <a:ea typeface="Open Sans"/>
              <a:cs typeface="Open Sans"/>
              <a:sym typeface="Open Sans"/>
            </a:endParaRPr>
          </a:p>
        </p:txBody>
      </p:sp>
      <p:sp>
        <p:nvSpPr>
          <p:cNvPr id="254" name="Google Shape;254;p37"/>
          <p:cNvSpPr/>
          <p:nvPr/>
        </p:nvSpPr>
        <p:spPr>
          <a:xfrm>
            <a:off x="6774138" y="12683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7"/>
          <p:cNvSpPr txBox="1"/>
          <p:nvPr/>
        </p:nvSpPr>
        <p:spPr>
          <a:xfrm>
            <a:off x="7133400" y="2670800"/>
            <a:ext cx="11004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1 after</a:t>
            </a:r>
            <a:endParaRPr sz="1200">
              <a:solidFill>
                <a:srgbClr val="5F6368"/>
              </a:solidFill>
              <a:latin typeface="Open Sans"/>
              <a:ea typeface="Open Sans"/>
              <a:cs typeface="Open Sans"/>
              <a:sym typeface="Open Sans"/>
            </a:endParaRPr>
          </a:p>
        </p:txBody>
      </p:sp>
      <p:cxnSp>
        <p:nvCxnSpPr>
          <p:cNvPr id="256" name="Google Shape;256;p37"/>
          <p:cNvCxnSpPr/>
          <p:nvPr/>
        </p:nvCxnSpPr>
        <p:spPr>
          <a:xfrm>
            <a:off x="5796518" y="2855450"/>
            <a:ext cx="812100" cy="0"/>
          </a:xfrm>
          <a:prstGeom prst="straightConnector1">
            <a:avLst/>
          </a:prstGeom>
          <a:noFill/>
          <a:ln w="28575" cap="flat" cmpd="sng">
            <a:solidFill>
              <a:srgbClr val="34A853"/>
            </a:solidFill>
            <a:prstDash val="solid"/>
            <a:round/>
            <a:headEnd type="none" w="med" len="med"/>
            <a:tailEnd type="triangle" w="med" len="med"/>
          </a:ln>
        </p:spPr>
      </p:cxnSp>
      <p:sp>
        <p:nvSpPr>
          <p:cNvPr id="257" name="Google Shape;257;p37"/>
          <p:cNvSpPr txBox="1"/>
          <p:nvPr/>
        </p:nvSpPr>
        <p:spPr>
          <a:xfrm>
            <a:off x="3492685"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dirty="0">
                <a:solidFill>
                  <a:srgbClr val="34A853"/>
                </a:solidFill>
                <a:latin typeface="Open Sans"/>
                <a:ea typeface="Open Sans"/>
                <a:cs typeface="Open Sans"/>
                <a:sym typeface="Open Sans"/>
              </a:rPr>
              <a:t>Before usability study</a:t>
            </a:r>
            <a:endParaRPr sz="1200" dirty="0">
              <a:solidFill>
                <a:srgbClr val="34A853"/>
              </a:solidFill>
              <a:latin typeface="Open Sans"/>
              <a:ea typeface="Open Sans"/>
              <a:cs typeface="Open Sans"/>
              <a:sym typeface="Open Sans"/>
            </a:endParaRPr>
          </a:p>
          <a:p>
            <a:pPr marL="0" lvl="0" indent="0" algn="l" rtl="0">
              <a:spcBef>
                <a:spcPts val="0"/>
              </a:spcBef>
              <a:spcAft>
                <a:spcPts val="0"/>
              </a:spcAft>
              <a:buNone/>
            </a:pPr>
            <a:endParaRPr dirty="0">
              <a:solidFill>
                <a:srgbClr val="1967D2"/>
              </a:solidFill>
            </a:endParaRPr>
          </a:p>
        </p:txBody>
      </p:sp>
      <p:sp>
        <p:nvSpPr>
          <p:cNvPr id="258" name="Google Shape;258;p37"/>
          <p:cNvSpPr txBox="1"/>
          <p:nvPr/>
        </p:nvSpPr>
        <p:spPr>
          <a:xfrm>
            <a:off x="6537870"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dirty="0">
                <a:solidFill>
                  <a:srgbClr val="34A853"/>
                </a:solidFill>
                <a:latin typeface="Open Sans"/>
                <a:ea typeface="Open Sans"/>
                <a:cs typeface="Open Sans"/>
                <a:sym typeface="Open Sans"/>
              </a:rPr>
              <a:t>After usability study</a:t>
            </a:r>
            <a:endParaRPr sz="1200" dirty="0">
              <a:solidFill>
                <a:srgbClr val="34A853"/>
              </a:solidFill>
              <a:latin typeface="Open Sans"/>
              <a:ea typeface="Open Sans"/>
              <a:cs typeface="Open Sans"/>
              <a:sym typeface="Open Sans"/>
            </a:endParaRPr>
          </a:p>
          <a:p>
            <a:pPr marL="0" lvl="0" indent="0" algn="l" rtl="0">
              <a:spcBef>
                <a:spcPts val="0"/>
              </a:spcBef>
              <a:spcAft>
                <a:spcPts val="0"/>
              </a:spcAft>
              <a:buNone/>
            </a:pPr>
            <a:endParaRPr dirty="0">
              <a:solidFill>
                <a:srgbClr val="1967D2"/>
              </a:solidFill>
            </a:endParaRPr>
          </a:p>
        </p:txBody>
      </p:sp>
      <p:pic>
        <p:nvPicPr>
          <p:cNvPr id="11" name="Picture 10" descr="Table&#10;&#10;Description automatically generated">
            <a:extLst>
              <a:ext uri="{FF2B5EF4-FFF2-40B4-BE49-F238E27FC236}">
                <a16:creationId xmlns:a16="http://schemas.microsoft.com/office/drawing/2014/main" id="{267CDD18-386A-4A08-A8F8-DE35246483C5}"/>
              </a:ext>
            </a:extLst>
          </p:cNvPr>
          <p:cNvPicPr>
            <a:picLocks noChangeAspect="1"/>
          </p:cNvPicPr>
          <p:nvPr/>
        </p:nvPicPr>
        <p:blipFill rotWithShape="1">
          <a:blip r:embed="rId3"/>
          <a:srcRect t="11111" b="3636"/>
          <a:stretch/>
        </p:blipFill>
        <p:spPr>
          <a:xfrm>
            <a:off x="6774138" y="1203524"/>
            <a:ext cx="1938421" cy="3576294"/>
          </a:xfrm>
          <a:prstGeom prst="rect">
            <a:avLst/>
          </a:prstGeom>
          <a:ln>
            <a:solidFill>
              <a:srgbClr val="FBBC04"/>
            </a:solidFill>
          </a:ln>
        </p:spPr>
      </p:pic>
      <p:pic>
        <p:nvPicPr>
          <p:cNvPr id="12" name="Picture 11" descr="A picture containing graphical user interface&#10;&#10;Description automatically generated">
            <a:extLst>
              <a:ext uri="{FF2B5EF4-FFF2-40B4-BE49-F238E27FC236}">
                <a16:creationId xmlns:a16="http://schemas.microsoft.com/office/drawing/2014/main" id="{53A3E97B-C0AE-473A-81A4-384934BD644D}"/>
              </a:ext>
            </a:extLst>
          </p:cNvPr>
          <p:cNvPicPr>
            <a:picLocks noChangeAspect="1"/>
          </p:cNvPicPr>
          <p:nvPr/>
        </p:nvPicPr>
        <p:blipFill rotWithShape="1">
          <a:blip r:embed="rId4"/>
          <a:srcRect t="11212" b="3393"/>
          <a:stretch/>
        </p:blipFill>
        <p:spPr>
          <a:xfrm>
            <a:off x="3720813" y="1195570"/>
            <a:ext cx="1938421" cy="3582272"/>
          </a:xfrm>
          <a:prstGeom prst="rect">
            <a:avLst/>
          </a:prstGeom>
          <a:solidFill>
            <a:schemeClr val="lt1"/>
          </a:solidFill>
          <a:ln>
            <a:solidFill>
              <a:srgbClr val="FBBC04"/>
            </a:solid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21"/>
          <p:cNvSpPr txBox="1"/>
          <p:nvPr/>
        </p:nvSpPr>
        <p:spPr>
          <a:xfrm>
            <a:off x="517675" y="2237975"/>
            <a:ext cx="3446100" cy="133879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product: </a:t>
            </a:r>
            <a:endParaRPr dirty="0">
              <a:solidFill>
                <a:srgbClr val="4285F4"/>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“MyTime” is a smartphone hospital timesheet application for hospital employees with irregular hours and multiple job sites.</a:t>
            </a:r>
            <a:endParaRPr sz="1200" b="1" dirty="0">
              <a:solidFill>
                <a:srgbClr val="1967D2"/>
              </a:solidFill>
              <a:latin typeface="Open Sans"/>
              <a:ea typeface="Open Sans"/>
              <a:cs typeface="Open Sans"/>
              <a:sym typeface="Open Sans"/>
            </a:endParaRPr>
          </a:p>
        </p:txBody>
      </p:sp>
      <p:sp>
        <p:nvSpPr>
          <p:cNvPr id="84" name="Google Shape;84;p21"/>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85" name="Google Shape;85;p21"/>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txBox="1"/>
          <p:nvPr/>
        </p:nvSpPr>
        <p:spPr>
          <a:xfrm>
            <a:off x="4572000" y="2237975"/>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Project duration:</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May 2021 – July 2021</a:t>
            </a:r>
            <a:endParaRPr sz="1200" b="1" dirty="0">
              <a:solidFill>
                <a:srgbClr val="4285F4"/>
              </a:solidFill>
              <a:latin typeface="Open Sans"/>
              <a:ea typeface="Open Sans"/>
              <a:cs typeface="Open Sans"/>
              <a:sym typeface="Open Sans"/>
            </a:endParaRPr>
          </a:p>
        </p:txBody>
      </p:sp>
      <p:sp>
        <p:nvSpPr>
          <p:cNvPr id="87" name="Google Shape;87;p21"/>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4697713" y="1660251"/>
            <a:ext cx="261874" cy="260801"/>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9" name="Google Shape;89;p21"/>
          <p:cNvSpPr/>
          <p:nvPr/>
        </p:nvSpPr>
        <p:spPr>
          <a:xfrm>
            <a:off x="610514" y="1682062"/>
            <a:ext cx="327623" cy="217176"/>
          </a:xfrm>
          <a:custGeom>
            <a:avLst/>
            <a:gdLst/>
            <a:ahLst/>
            <a:cxnLst/>
            <a:rect l="l" t="t" r="r" b="b"/>
            <a:pathLst>
              <a:path w="1149" h="765" extrusionOk="0">
                <a:moveTo>
                  <a:pt x="191" y="96"/>
                </a:moveTo>
                <a:lnTo>
                  <a:pt x="1052" y="96"/>
                </a:lnTo>
                <a:lnTo>
                  <a:pt x="1052" y="0"/>
                </a:lnTo>
                <a:lnTo>
                  <a:pt x="191" y="0"/>
                </a:lnTo>
                <a:cubicBezTo>
                  <a:pt x="138" y="0"/>
                  <a:pt x="95" y="42"/>
                  <a:pt x="95" y="96"/>
                </a:cubicBezTo>
                <a:lnTo>
                  <a:pt x="95" y="621"/>
                </a:lnTo>
                <a:lnTo>
                  <a:pt x="0" y="621"/>
                </a:lnTo>
                <a:lnTo>
                  <a:pt x="0" y="764"/>
                </a:lnTo>
                <a:lnTo>
                  <a:pt x="668" y="764"/>
                </a:lnTo>
                <a:lnTo>
                  <a:pt x="668" y="621"/>
                </a:lnTo>
                <a:lnTo>
                  <a:pt x="191" y="621"/>
                </a:lnTo>
                <a:lnTo>
                  <a:pt x="191" y="96"/>
                </a:lnTo>
                <a:close/>
                <a:moveTo>
                  <a:pt x="1100" y="189"/>
                </a:moveTo>
                <a:lnTo>
                  <a:pt x="812" y="189"/>
                </a:lnTo>
                <a:cubicBezTo>
                  <a:pt x="787" y="189"/>
                  <a:pt x="764" y="211"/>
                  <a:pt x="764" y="237"/>
                </a:cubicBezTo>
                <a:lnTo>
                  <a:pt x="764" y="714"/>
                </a:lnTo>
                <a:cubicBezTo>
                  <a:pt x="764" y="739"/>
                  <a:pt x="787" y="762"/>
                  <a:pt x="812" y="762"/>
                </a:cubicBezTo>
                <a:lnTo>
                  <a:pt x="1100" y="762"/>
                </a:lnTo>
                <a:cubicBezTo>
                  <a:pt x="1126" y="762"/>
                  <a:pt x="1148" y="739"/>
                  <a:pt x="1148" y="714"/>
                </a:cubicBezTo>
                <a:lnTo>
                  <a:pt x="1148" y="237"/>
                </a:lnTo>
                <a:cubicBezTo>
                  <a:pt x="1145" y="211"/>
                  <a:pt x="1126" y="189"/>
                  <a:pt x="1100" y="189"/>
                </a:cubicBezTo>
                <a:close/>
                <a:moveTo>
                  <a:pt x="1052" y="621"/>
                </a:moveTo>
                <a:lnTo>
                  <a:pt x="860" y="621"/>
                </a:lnTo>
                <a:lnTo>
                  <a:pt x="860" y="285"/>
                </a:lnTo>
                <a:lnTo>
                  <a:pt x="1052" y="285"/>
                </a:lnTo>
                <a:lnTo>
                  <a:pt x="1052" y="62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8"/>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264" name="Google Shape;264;p38"/>
          <p:cNvSpPr txBox="1"/>
          <p:nvPr/>
        </p:nvSpPr>
        <p:spPr>
          <a:xfrm>
            <a:off x="517675" y="1522550"/>
            <a:ext cx="2421300" cy="341629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US" dirty="0">
                <a:solidFill>
                  <a:srgbClr val="5F6368"/>
                </a:solidFill>
                <a:latin typeface="Open Sans"/>
                <a:ea typeface="Open Sans"/>
                <a:cs typeface="Open Sans"/>
                <a:sym typeface="Open Sans"/>
              </a:rPr>
              <a:t>Mockups were refined based upon the usability studies, as well as accessibility considerations and design principles. Through multiple iterations, the mockups became high fidelity, and incorporated various Gestalt principles.</a:t>
            </a: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p>
        </p:txBody>
      </p:sp>
      <p:sp>
        <p:nvSpPr>
          <p:cNvPr id="265" name="Google Shape;265;p38"/>
          <p:cNvSpPr/>
          <p:nvPr/>
        </p:nvSpPr>
        <p:spPr>
          <a:xfrm>
            <a:off x="3718563" y="12500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8"/>
          <p:cNvSpPr txBox="1"/>
          <p:nvPr/>
        </p:nvSpPr>
        <p:spPr>
          <a:xfrm>
            <a:off x="4077825" y="2652500"/>
            <a:ext cx="11004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2 before </a:t>
            </a:r>
            <a:endParaRPr sz="1200">
              <a:solidFill>
                <a:srgbClr val="5F6368"/>
              </a:solidFill>
              <a:latin typeface="Open Sans"/>
              <a:ea typeface="Open Sans"/>
              <a:cs typeface="Open Sans"/>
              <a:sym typeface="Open Sans"/>
            </a:endParaRPr>
          </a:p>
        </p:txBody>
      </p:sp>
      <p:sp>
        <p:nvSpPr>
          <p:cNvPr id="267" name="Google Shape;267;p38"/>
          <p:cNvSpPr/>
          <p:nvPr/>
        </p:nvSpPr>
        <p:spPr>
          <a:xfrm>
            <a:off x="6774138" y="12683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8"/>
          <p:cNvSpPr txBox="1"/>
          <p:nvPr/>
        </p:nvSpPr>
        <p:spPr>
          <a:xfrm>
            <a:off x="7133400" y="2670800"/>
            <a:ext cx="11004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Mockup 2 after</a:t>
            </a:r>
            <a:endParaRPr sz="1200">
              <a:solidFill>
                <a:srgbClr val="5F6368"/>
              </a:solidFill>
              <a:latin typeface="Open Sans"/>
              <a:ea typeface="Open Sans"/>
              <a:cs typeface="Open Sans"/>
              <a:sym typeface="Open Sans"/>
            </a:endParaRPr>
          </a:p>
        </p:txBody>
      </p:sp>
      <p:cxnSp>
        <p:nvCxnSpPr>
          <p:cNvPr id="269" name="Google Shape;269;p38"/>
          <p:cNvCxnSpPr>
            <a:cxnSpLocks/>
          </p:cNvCxnSpPr>
          <p:nvPr/>
        </p:nvCxnSpPr>
        <p:spPr>
          <a:xfrm>
            <a:off x="5621485" y="2715175"/>
            <a:ext cx="462392" cy="0"/>
          </a:xfrm>
          <a:prstGeom prst="straightConnector1">
            <a:avLst/>
          </a:prstGeom>
          <a:noFill/>
          <a:ln w="28575" cap="flat" cmpd="sng">
            <a:solidFill>
              <a:srgbClr val="34A853"/>
            </a:solidFill>
            <a:prstDash val="solid"/>
            <a:round/>
            <a:headEnd type="none" w="med" len="med"/>
            <a:tailEnd type="triangle" w="med" len="med"/>
          </a:ln>
        </p:spPr>
      </p:cxnSp>
      <p:sp>
        <p:nvSpPr>
          <p:cNvPr id="270" name="Google Shape;270;p38"/>
          <p:cNvSpPr txBox="1"/>
          <p:nvPr/>
        </p:nvSpPr>
        <p:spPr>
          <a:xfrm>
            <a:off x="3300457" y="172710"/>
            <a:ext cx="2353800" cy="36930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dirty="0">
                <a:solidFill>
                  <a:srgbClr val="34A853"/>
                </a:solidFill>
                <a:latin typeface="Open Sans"/>
                <a:ea typeface="Open Sans"/>
                <a:cs typeface="Open Sans"/>
                <a:sym typeface="Open Sans"/>
              </a:rPr>
              <a:t>Before usability study</a:t>
            </a:r>
            <a:endParaRPr dirty="0">
              <a:solidFill>
                <a:srgbClr val="1967D2"/>
              </a:solidFill>
            </a:endParaRPr>
          </a:p>
        </p:txBody>
      </p:sp>
      <p:sp>
        <p:nvSpPr>
          <p:cNvPr id="271" name="Google Shape;271;p38"/>
          <p:cNvSpPr txBox="1"/>
          <p:nvPr/>
        </p:nvSpPr>
        <p:spPr>
          <a:xfrm>
            <a:off x="6314471" y="183100"/>
            <a:ext cx="2353800" cy="954077"/>
          </a:xfrm>
          <a:prstGeom prst="rect">
            <a:avLst/>
          </a:prstGeom>
          <a:noFill/>
          <a:ln>
            <a:noFill/>
          </a:ln>
        </p:spPr>
        <p:txBody>
          <a:bodyPr spcFirstLastPara="1" wrap="square" lIns="91425" tIns="91425" rIns="91425" bIns="91425" anchor="t" anchorCtr="0">
            <a:spAutoFit/>
          </a:bodyPr>
          <a:lstStyle/>
          <a:p>
            <a:pPr algn="ctr"/>
            <a:r>
              <a:rPr lang="en" sz="1200" dirty="0">
                <a:solidFill>
                  <a:srgbClr val="34A853"/>
                </a:solidFill>
                <a:latin typeface="Open Sans"/>
                <a:ea typeface="Open Sans"/>
                <a:cs typeface="Open Sans"/>
                <a:sym typeface="Open Sans"/>
              </a:rPr>
              <a:t>After usability study </a:t>
            </a:r>
            <a:r>
              <a:rPr lang="en-US" sz="1200" dirty="0">
                <a:solidFill>
                  <a:srgbClr val="34A853"/>
                </a:solidFill>
                <a:latin typeface="Open Sans"/>
                <a:ea typeface="Open Sans"/>
                <a:cs typeface="Open Sans"/>
                <a:sym typeface="Open Sans"/>
              </a:rPr>
              <a:t>and design iterations</a:t>
            </a:r>
          </a:p>
          <a:p>
            <a:pPr marL="0" lvl="0" indent="0" algn="ctr" rtl="0">
              <a:spcBef>
                <a:spcPts val="0"/>
              </a:spcBef>
              <a:spcAft>
                <a:spcPts val="0"/>
              </a:spcAft>
              <a:buNone/>
            </a:pPr>
            <a:endParaRPr sz="1200" dirty="0">
              <a:solidFill>
                <a:srgbClr val="34A853"/>
              </a:solidFill>
              <a:latin typeface="Open Sans"/>
              <a:ea typeface="Open Sans"/>
              <a:cs typeface="Open Sans"/>
              <a:sym typeface="Open Sans"/>
            </a:endParaRPr>
          </a:p>
          <a:p>
            <a:pPr marL="0" lvl="0" indent="0" algn="l" rtl="0">
              <a:spcBef>
                <a:spcPts val="0"/>
              </a:spcBef>
              <a:spcAft>
                <a:spcPts val="0"/>
              </a:spcAft>
              <a:buNone/>
            </a:pPr>
            <a:endParaRPr dirty="0">
              <a:solidFill>
                <a:srgbClr val="1967D2"/>
              </a:solidFill>
            </a:endParaRPr>
          </a:p>
        </p:txBody>
      </p:sp>
      <p:pic>
        <p:nvPicPr>
          <p:cNvPr id="11" name="Picture 10" descr="Screenshot of Paid Time Off screen with current accrual of 32 hours of PTO and a Request Time Off link.">
            <a:extLst>
              <a:ext uri="{FF2B5EF4-FFF2-40B4-BE49-F238E27FC236}">
                <a16:creationId xmlns:a16="http://schemas.microsoft.com/office/drawing/2014/main" id="{7FA90F42-572F-4948-8728-FC273B2D96D9}"/>
              </a:ext>
            </a:extLst>
          </p:cNvPr>
          <p:cNvPicPr>
            <a:picLocks noChangeAspect="1"/>
          </p:cNvPicPr>
          <p:nvPr/>
        </p:nvPicPr>
        <p:blipFill rotWithShape="1">
          <a:blip r:embed="rId3"/>
          <a:srcRect t="10951" b="2428"/>
          <a:stretch/>
        </p:blipFill>
        <p:spPr>
          <a:xfrm>
            <a:off x="3376474" y="756439"/>
            <a:ext cx="2158249" cy="4179246"/>
          </a:xfrm>
          <a:prstGeom prst="rect">
            <a:avLst/>
          </a:prstGeom>
          <a:ln>
            <a:solidFill>
              <a:schemeClr val="accent4"/>
            </a:solidFill>
          </a:ln>
        </p:spPr>
      </p:pic>
      <p:pic>
        <p:nvPicPr>
          <p:cNvPr id="4" name="Picture 3" descr="Graphical user interface, application&#10;&#10;Description automatically generated">
            <a:extLst>
              <a:ext uri="{FF2B5EF4-FFF2-40B4-BE49-F238E27FC236}">
                <a16:creationId xmlns:a16="http://schemas.microsoft.com/office/drawing/2014/main" id="{07138032-7006-45A8-88A3-58BCEE4F5412}"/>
              </a:ext>
            </a:extLst>
          </p:cNvPr>
          <p:cNvPicPr>
            <a:picLocks noChangeAspect="1"/>
          </p:cNvPicPr>
          <p:nvPr/>
        </p:nvPicPr>
        <p:blipFill rotWithShape="1">
          <a:blip r:embed="rId4"/>
          <a:srcRect l="28249" t="19495" r="45690" b="10909"/>
          <a:stretch/>
        </p:blipFill>
        <p:spPr>
          <a:xfrm>
            <a:off x="6230384" y="761819"/>
            <a:ext cx="2344372" cy="4173830"/>
          </a:xfrm>
          <a:prstGeom prst="rect">
            <a:avLst/>
          </a:prstGeom>
          <a:solidFill>
            <a:schemeClr val="accent4"/>
          </a:solidFill>
          <a:ln>
            <a:solidFill>
              <a:schemeClr val="accent4"/>
            </a:solid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9"/>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278" name="Google Shape;278;p39"/>
          <p:cNvSpPr/>
          <p:nvPr/>
        </p:nvSpPr>
        <p:spPr>
          <a:xfrm>
            <a:off x="2601788" y="1413675"/>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9"/>
          <p:cNvSpPr txBox="1"/>
          <p:nvPr/>
        </p:nvSpPr>
        <p:spPr>
          <a:xfrm>
            <a:off x="890250" y="2701950"/>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282" name="Google Shape;282;p39"/>
          <p:cNvSpPr txBox="1"/>
          <p:nvPr/>
        </p:nvSpPr>
        <p:spPr>
          <a:xfrm>
            <a:off x="2953850" y="2723775"/>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283" name="Google Shape;283;p39"/>
          <p:cNvSpPr txBox="1"/>
          <p:nvPr/>
        </p:nvSpPr>
        <p:spPr>
          <a:xfrm>
            <a:off x="5057200" y="2701950"/>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pic>
        <p:nvPicPr>
          <p:cNvPr id="5" name="Picture 4" descr="Graphical user interface, application&#10;&#10;Description automatically generated">
            <a:extLst>
              <a:ext uri="{FF2B5EF4-FFF2-40B4-BE49-F238E27FC236}">
                <a16:creationId xmlns:a16="http://schemas.microsoft.com/office/drawing/2014/main" id="{80073F08-AD42-499B-8164-C8655EFBED18}"/>
              </a:ext>
            </a:extLst>
          </p:cNvPr>
          <p:cNvPicPr>
            <a:picLocks noChangeAspect="1"/>
          </p:cNvPicPr>
          <p:nvPr/>
        </p:nvPicPr>
        <p:blipFill rotWithShape="1">
          <a:blip r:embed="rId3"/>
          <a:srcRect l="31953" t="16770" r="41628" b="12829"/>
          <a:stretch/>
        </p:blipFill>
        <p:spPr>
          <a:xfrm>
            <a:off x="2414387" y="1213587"/>
            <a:ext cx="2060492" cy="3608173"/>
          </a:xfrm>
          <a:prstGeom prst="rect">
            <a:avLst/>
          </a:prstGeom>
          <a:ln>
            <a:solidFill>
              <a:schemeClr val="accent4"/>
            </a:solidFill>
          </a:ln>
        </p:spPr>
      </p:pic>
      <p:pic>
        <p:nvPicPr>
          <p:cNvPr id="7" name="Picture 6" descr="Graphical user interface, application&#10;&#10;Description automatically generated">
            <a:extLst>
              <a:ext uri="{FF2B5EF4-FFF2-40B4-BE49-F238E27FC236}">
                <a16:creationId xmlns:a16="http://schemas.microsoft.com/office/drawing/2014/main" id="{658320F9-8029-4737-9B9C-BFEECFE04E36}"/>
              </a:ext>
            </a:extLst>
          </p:cNvPr>
          <p:cNvPicPr>
            <a:picLocks noChangeAspect="1"/>
          </p:cNvPicPr>
          <p:nvPr/>
        </p:nvPicPr>
        <p:blipFill rotWithShape="1">
          <a:blip r:embed="rId4"/>
          <a:srcRect l="32290" t="16714" r="41649" b="12626"/>
          <a:stretch/>
        </p:blipFill>
        <p:spPr>
          <a:xfrm>
            <a:off x="4649826" y="1213587"/>
            <a:ext cx="2060492" cy="3608173"/>
          </a:xfrm>
          <a:prstGeom prst="rect">
            <a:avLst/>
          </a:prstGeom>
          <a:ln>
            <a:solidFill>
              <a:schemeClr val="accent4"/>
            </a:solidFill>
          </a:ln>
        </p:spPr>
      </p:pic>
      <p:pic>
        <p:nvPicPr>
          <p:cNvPr id="9" name="Picture 8" descr="Graphical user interface, application, website&#10;&#10;Description automatically generated">
            <a:extLst>
              <a:ext uri="{FF2B5EF4-FFF2-40B4-BE49-F238E27FC236}">
                <a16:creationId xmlns:a16="http://schemas.microsoft.com/office/drawing/2014/main" id="{1EEFD1EA-D5EE-4BD2-A66E-A101704B2973}"/>
              </a:ext>
            </a:extLst>
          </p:cNvPr>
          <p:cNvPicPr>
            <a:picLocks noChangeAspect="1"/>
          </p:cNvPicPr>
          <p:nvPr/>
        </p:nvPicPr>
        <p:blipFill rotWithShape="1">
          <a:blip r:embed="rId5"/>
          <a:srcRect l="28114" t="18081" r="45758" b="11769"/>
          <a:stretch/>
        </p:blipFill>
        <p:spPr>
          <a:xfrm>
            <a:off x="231951" y="1213587"/>
            <a:ext cx="2015837" cy="3608173"/>
          </a:xfrm>
          <a:prstGeom prst="rect">
            <a:avLst/>
          </a:prstGeom>
          <a:ln>
            <a:solidFill>
              <a:schemeClr val="accent4"/>
            </a:solidFill>
          </a:ln>
        </p:spPr>
      </p:pic>
      <p:pic>
        <p:nvPicPr>
          <p:cNvPr id="12" name="Picture 11" descr="Graphical user interface, application&#10;&#10;Description automatically generated">
            <a:extLst>
              <a:ext uri="{FF2B5EF4-FFF2-40B4-BE49-F238E27FC236}">
                <a16:creationId xmlns:a16="http://schemas.microsoft.com/office/drawing/2014/main" id="{1F6A091F-8F6E-4E27-98FC-67A3008FC479}"/>
              </a:ext>
            </a:extLst>
          </p:cNvPr>
          <p:cNvPicPr>
            <a:picLocks noChangeAspect="1"/>
          </p:cNvPicPr>
          <p:nvPr/>
        </p:nvPicPr>
        <p:blipFill rotWithShape="1">
          <a:blip r:embed="rId6"/>
          <a:srcRect l="38754" t="17778" r="35118" b="12072"/>
          <a:stretch/>
        </p:blipFill>
        <p:spPr>
          <a:xfrm>
            <a:off x="6892310" y="1218782"/>
            <a:ext cx="2015837" cy="3608173"/>
          </a:xfrm>
          <a:prstGeom prst="rect">
            <a:avLst/>
          </a:prstGeom>
          <a:ln>
            <a:solidFill>
              <a:schemeClr val="accent4"/>
            </a:solid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0"/>
          <p:cNvSpPr/>
          <p:nvPr/>
        </p:nvSpPr>
        <p:spPr>
          <a:xfrm>
            <a:off x="3512128" y="0"/>
            <a:ext cx="5631748"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0"/>
          <p:cNvSpPr txBox="1"/>
          <p:nvPr/>
        </p:nvSpPr>
        <p:spPr>
          <a:xfrm>
            <a:off x="517675" y="524350"/>
            <a:ext cx="7000800" cy="9789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a:solidFill>
                  <a:srgbClr val="5F6368"/>
                </a:solidFill>
                <a:latin typeface="Open Sans"/>
                <a:ea typeface="Open Sans"/>
                <a:cs typeface="Open Sans"/>
                <a:sym typeface="Open Sans"/>
              </a:rPr>
              <a:t>High-fidelity</a:t>
            </a:r>
            <a:br>
              <a:rPr lang="en" sz="2400">
                <a:solidFill>
                  <a:srgbClr val="5F6368"/>
                </a:solidFill>
                <a:latin typeface="Open Sans"/>
                <a:ea typeface="Open Sans"/>
                <a:cs typeface="Open Sans"/>
                <a:sym typeface="Open Sans"/>
              </a:rPr>
            </a:br>
            <a:r>
              <a:rPr lang="en" sz="2400">
                <a:solidFill>
                  <a:srgbClr val="5F6368"/>
                </a:solidFill>
                <a:latin typeface="Open Sans"/>
                <a:ea typeface="Open Sans"/>
                <a:cs typeface="Open Sans"/>
                <a:sym typeface="Open Sans"/>
              </a:rPr>
              <a:t>prototype</a:t>
            </a:r>
            <a:endParaRPr sz="2400">
              <a:solidFill>
                <a:srgbClr val="5F6368"/>
              </a:solidFill>
              <a:latin typeface="Open Sans"/>
              <a:ea typeface="Open Sans"/>
              <a:cs typeface="Open Sans"/>
              <a:sym typeface="Open Sans"/>
            </a:endParaRPr>
          </a:p>
        </p:txBody>
      </p:sp>
      <p:sp>
        <p:nvSpPr>
          <p:cNvPr id="291" name="Google Shape;291;p40"/>
          <p:cNvSpPr txBox="1"/>
          <p:nvPr/>
        </p:nvSpPr>
        <p:spPr>
          <a:xfrm>
            <a:off x="532875" y="1793800"/>
            <a:ext cx="2922898" cy="507801"/>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US" dirty="0">
                <a:solidFill>
                  <a:srgbClr val="5F6368"/>
                </a:solidFill>
                <a:latin typeface="Open Sans"/>
                <a:ea typeface="Open Sans"/>
                <a:cs typeface="Open Sans"/>
                <a:sym typeface="Open Sans"/>
                <a:hlinkClick r:id="rId3"/>
              </a:rPr>
              <a:t>Link to high-fidelity prototype</a:t>
            </a:r>
            <a:endParaRPr lang="en-US" dirty="0">
              <a:latin typeface="Open Sans"/>
              <a:ea typeface="Open Sans"/>
              <a:cs typeface="Open Sans"/>
              <a:sym typeface="Open Sans"/>
            </a:endParaRPr>
          </a:p>
        </p:txBody>
      </p:sp>
      <p:pic>
        <p:nvPicPr>
          <p:cNvPr id="3" name="Picture 2" descr="Graphical user interface, text, application&#10;&#10;Description automatically generated">
            <a:extLst>
              <a:ext uri="{FF2B5EF4-FFF2-40B4-BE49-F238E27FC236}">
                <a16:creationId xmlns:a16="http://schemas.microsoft.com/office/drawing/2014/main" id="{728917F3-730E-46D9-85E8-37272C5CD8BE}"/>
              </a:ext>
            </a:extLst>
          </p:cNvPr>
          <p:cNvPicPr>
            <a:picLocks noChangeAspect="1"/>
          </p:cNvPicPr>
          <p:nvPr/>
        </p:nvPicPr>
        <p:blipFill rotWithShape="1">
          <a:blip r:embed="rId4"/>
          <a:srcRect l="18715" t="14735" r="21331" b="32012"/>
          <a:stretch/>
        </p:blipFill>
        <p:spPr>
          <a:xfrm>
            <a:off x="3588836" y="556748"/>
            <a:ext cx="5482137" cy="324632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1"/>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Accessibility considerations</a:t>
            </a:r>
            <a:endParaRPr sz="2400">
              <a:solidFill>
                <a:srgbClr val="5F6368"/>
              </a:solidFill>
              <a:latin typeface="Open Sans"/>
              <a:ea typeface="Open Sans"/>
              <a:cs typeface="Open Sans"/>
              <a:sym typeface="Open Sans"/>
            </a:endParaRPr>
          </a:p>
        </p:txBody>
      </p:sp>
      <p:sp>
        <p:nvSpPr>
          <p:cNvPr id="298" name="Google Shape;298;p41"/>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1"/>
          <p:cNvSpPr/>
          <p:nvPr/>
        </p:nvSpPr>
        <p:spPr>
          <a:xfrm>
            <a:off x="1553725" y="1329900"/>
            <a:ext cx="364200" cy="3642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a:ea typeface="Google Sans"/>
                <a:cs typeface="Google Sans"/>
                <a:sym typeface="Google Sans"/>
              </a:rPr>
              <a:t>1</a:t>
            </a:r>
            <a:endParaRPr>
              <a:solidFill>
                <a:srgbClr val="FFFFFF"/>
              </a:solidFill>
              <a:latin typeface="Google Sans"/>
              <a:ea typeface="Google Sans"/>
              <a:cs typeface="Google Sans"/>
              <a:sym typeface="Google Sans"/>
            </a:endParaRPr>
          </a:p>
        </p:txBody>
      </p:sp>
      <p:sp>
        <p:nvSpPr>
          <p:cNvPr id="300" name="Google Shape;300;p41"/>
          <p:cNvSpPr txBox="1"/>
          <p:nvPr/>
        </p:nvSpPr>
        <p:spPr>
          <a:xfrm>
            <a:off x="711325" y="1917800"/>
            <a:ext cx="2049000" cy="252066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The buttons for logging time are large and easy-to-use, particularly for employees who may be on-the-go, distracted, or in different environments. Using a combination of symbols, color, and labels to mark the Start and Stop buttons allow for various users to utilize.</a:t>
            </a:r>
            <a:endParaRPr sz="1200" dirty="0"/>
          </a:p>
        </p:txBody>
      </p:sp>
      <p:sp>
        <p:nvSpPr>
          <p:cNvPr id="301" name="Google Shape;301;p41"/>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1"/>
          <p:cNvSpPr/>
          <p:nvPr/>
        </p:nvSpPr>
        <p:spPr>
          <a:xfrm>
            <a:off x="4211325" y="1329900"/>
            <a:ext cx="364200" cy="3642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a:ea typeface="Google Sans"/>
                <a:cs typeface="Google Sans"/>
                <a:sym typeface="Google Sans"/>
              </a:rPr>
              <a:t>2</a:t>
            </a:r>
            <a:endParaRPr>
              <a:solidFill>
                <a:srgbClr val="FFFFFF"/>
              </a:solidFill>
              <a:latin typeface="Google Sans"/>
              <a:ea typeface="Google Sans"/>
              <a:cs typeface="Google Sans"/>
              <a:sym typeface="Google Sans"/>
            </a:endParaRPr>
          </a:p>
        </p:txBody>
      </p:sp>
      <p:sp>
        <p:nvSpPr>
          <p:cNvPr id="303" name="Google Shape;303;p41"/>
          <p:cNvSpPr txBox="1"/>
          <p:nvPr/>
        </p:nvSpPr>
        <p:spPr>
          <a:xfrm>
            <a:off x="3368925" y="1917800"/>
            <a:ext cx="2049000" cy="2308294"/>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The app is organized clearly. Each screen is easily identified with a bold header, and the information below is organized logically so that users of varying abilities and using accessibility devices can easily navigate the app.</a:t>
            </a:r>
            <a:endParaRPr sz="1200" dirty="0"/>
          </a:p>
        </p:txBody>
      </p:sp>
      <p:sp>
        <p:nvSpPr>
          <p:cNvPr id="304" name="Google Shape;304;p41"/>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1"/>
          <p:cNvSpPr/>
          <p:nvPr/>
        </p:nvSpPr>
        <p:spPr>
          <a:xfrm>
            <a:off x="6868925" y="1329900"/>
            <a:ext cx="364200" cy="3642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a:ea typeface="Google Sans"/>
                <a:cs typeface="Google Sans"/>
                <a:sym typeface="Google Sans"/>
              </a:rPr>
              <a:t>3</a:t>
            </a:r>
            <a:endParaRPr>
              <a:solidFill>
                <a:srgbClr val="FFFFFF"/>
              </a:solidFill>
              <a:latin typeface="Google Sans"/>
              <a:ea typeface="Google Sans"/>
              <a:cs typeface="Google Sans"/>
              <a:sym typeface="Google Sans"/>
            </a:endParaRPr>
          </a:p>
        </p:txBody>
      </p:sp>
      <p:sp>
        <p:nvSpPr>
          <p:cNvPr id="306" name="Google Shape;306;p41"/>
          <p:cNvSpPr txBox="1"/>
          <p:nvPr/>
        </p:nvSpPr>
        <p:spPr>
          <a:xfrm>
            <a:off x="6026525" y="1917800"/>
            <a:ext cx="2049000" cy="252066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Visual elements such as icons and contrast ratios have been considered. Icons help users navigate and recognize the various tasks to complete within the app. Contrast ratios have been tested so that content can be read by those with visual impairments.</a:t>
            </a:r>
            <a:endParaRPr sz="12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5F6368"/>
        </a:solidFill>
        <a:effectLst/>
      </p:bgPr>
    </p:bg>
    <p:spTree>
      <p:nvGrpSpPr>
        <p:cNvPr id="1" name="Shape 310"/>
        <p:cNvGrpSpPr/>
        <p:nvPr/>
      </p:nvGrpSpPr>
      <p:grpSpPr>
        <a:xfrm>
          <a:off x="0" y="0"/>
          <a:ext cx="0" cy="0"/>
          <a:chOff x="0" y="0"/>
          <a:chExt cx="0" cy="0"/>
        </a:xfrm>
      </p:grpSpPr>
      <p:sp>
        <p:nvSpPr>
          <p:cNvPr id="311" name="Google Shape;311;p42"/>
          <p:cNvSpPr txBox="1"/>
          <p:nvPr/>
        </p:nvSpPr>
        <p:spPr>
          <a:xfrm>
            <a:off x="3721275" y="1685361"/>
            <a:ext cx="4071720" cy="1800463"/>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The design has been shown to be easy to use for common tasks</a:t>
            </a:r>
            <a:endParaRPr dirty="0">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dirty="0">
                <a:solidFill>
                  <a:srgbClr val="FFFFFF"/>
                </a:solidFill>
                <a:latin typeface="Open Sans"/>
                <a:ea typeface="Open Sans"/>
                <a:cs typeface="Open Sans"/>
                <a:sym typeface="Open Sans"/>
              </a:rPr>
              <a:t>Next we will build out more advanced features, such as GPS tracking and specification of custom job sites</a:t>
            </a:r>
            <a:endParaRPr dirty="0">
              <a:solidFill>
                <a:srgbClr val="FFFFFF"/>
              </a:solidFill>
              <a:latin typeface="Open Sans"/>
              <a:ea typeface="Open Sans"/>
              <a:cs typeface="Open Sans"/>
              <a:sym typeface="Open Sans"/>
            </a:endParaRPr>
          </a:p>
        </p:txBody>
      </p:sp>
      <p:sp>
        <p:nvSpPr>
          <p:cNvPr id="312" name="Google Shape;312;p42"/>
          <p:cNvSpPr txBox="1"/>
          <p:nvPr/>
        </p:nvSpPr>
        <p:spPr>
          <a:xfrm>
            <a:off x="-468875" y="1634888"/>
            <a:ext cx="3704400" cy="5541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dirty="0">
                <a:solidFill>
                  <a:srgbClr val="FFFFFF"/>
                </a:solidFill>
                <a:latin typeface="Open Sans"/>
                <a:ea typeface="Open Sans"/>
                <a:cs typeface="Open Sans"/>
                <a:sym typeface="Open Sans"/>
              </a:rPr>
              <a:t>Going forward</a:t>
            </a:r>
            <a:endParaRPr sz="2400" dirty="0">
              <a:solidFill>
                <a:srgbClr val="FFFFFF"/>
              </a:solidFill>
              <a:latin typeface="Open Sans"/>
              <a:ea typeface="Open Sans"/>
              <a:cs typeface="Open Sans"/>
              <a:sym typeface="Open Sans"/>
            </a:endParaRPr>
          </a:p>
        </p:txBody>
      </p:sp>
      <p:cxnSp>
        <p:nvCxnSpPr>
          <p:cNvPr id="313" name="Google Shape;313;p42"/>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43"/>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Takeaways</a:t>
            </a:r>
            <a:endParaRPr sz="2400">
              <a:solidFill>
                <a:srgbClr val="5F6368"/>
              </a:solidFill>
              <a:latin typeface="Open Sans"/>
              <a:ea typeface="Open Sans"/>
              <a:cs typeface="Open Sans"/>
              <a:sym typeface="Open Sans"/>
            </a:endParaRPr>
          </a:p>
        </p:txBody>
      </p:sp>
      <p:sp>
        <p:nvSpPr>
          <p:cNvPr id="319" name="Google Shape;319;p43"/>
          <p:cNvSpPr txBox="1"/>
          <p:nvPr/>
        </p:nvSpPr>
        <p:spPr>
          <a:xfrm>
            <a:off x="539600" y="2237975"/>
            <a:ext cx="3446100" cy="2169794"/>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Impact: </a:t>
            </a:r>
            <a:endParaRPr dirty="0">
              <a:solidFill>
                <a:srgbClr val="5F6368"/>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The app makes it easy for hospital employees with irregular work hours and multiple job sites to keep track of their hours while on-the-go. This improves efficiency for the employees, as well as for timekeeping administrators.</a:t>
            </a:r>
          </a:p>
          <a:p>
            <a:pPr marL="0" lvl="0" indent="0" algn="l" rtl="0">
              <a:lnSpc>
                <a:spcPct val="150000"/>
              </a:lnSpc>
              <a:spcBef>
                <a:spcPts val="0"/>
              </a:spcBef>
              <a:spcAft>
                <a:spcPts val="0"/>
              </a:spcAft>
              <a:buNone/>
            </a:pPr>
            <a:r>
              <a:rPr lang="en" sz="1200" b="1" dirty="0">
                <a:solidFill>
                  <a:srgbClr val="5F6368"/>
                </a:solidFill>
                <a:latin typeface="Open Sans"/>
                <a:ea typeface="Open Sans"/>
                <a:cs typeface="Open Sans"/>
                <a:sym typeface="Open Sans"/>
              </a:rPr>
              <a:t>“</a:t>
            </a:r>
            <a:r>
              <a:rPr lang="en" sz="1200" b="1" dirty="0">
                <a:solidFill>
                  <a:schemeClr val="bg2"/>
                </a:solidFill>
                <a:latin typeface="Source Sans Pro Black" panose="020B0604020202020204" pitchFamily="34" charset="0"/>
                <a:ea typeface="Roboto Light"/>
                <a:cs typeface="Roboto Light"/>
                <a:sym typeface="Roboto Light"/>
              </a:rPr>
              <a:t>I wish MY timesheet app was this easy</a:t>
            </a:r>
            <a:r>
              <a:rPr lang="en" sz="1200" b="1" dirty="0">
                <a:solidFill>
                  <a:srgbClr val="5F6368"/>
                </a:solidFill>
                <a:latin typeface="Open Sans"/>
                <a:ea typeface="Open Sans"/>
                <a:cs typeface="Open Sans"/>
                <a:sym typeface="Open Sans"/>
              </a:rPr>
              <a:t>!” </a:t>
            </a:r>
            <a:r>
              <a:rPr lang="en" sz="1200" i="1" dirty="0">
                <a:solidFill>
                  <a:srgbClr val="5F6368"/>
                </a:solidFill>
                <a:latin typeface="Open Sans"/>
                <a:ea typeface="Open Sans"/>
                <a:cs typeface="Open Sans"/>
                <a:sym typeface="Open Sans"/>
              </a:rPr>
              <a:t>-user</a:t>
            </a:r>
            <a:endParaRPr sz="1200" i="1" dirty="0">
              <a:solidFill>
                <a:srgbClr val="5F6368"/>
              </a:solidFill>
              <a:latin typeface="Open Sans"/>
              <a:ea typeface="Open Sans"/>
              <a:cs typeface="Open Sans"/>
              <a:sym typeface="Open Sans"/>
            </a:endParaRPr>
          </a:p>
        </p:txBody>
      </p:sp>
      <p:sp>
        <p:nvSpPr>
          <p:cNvPr id="320" name="Google Shape;320;p43"/>
          <p:cNvSpPr/>
          <p:nvPr/>
        </p:nvSpPr>
        <p:spPr>
          <a:xfrm>
            <a:off x="5396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3"/>
          <p:cNvSpPr txBox="1"/>
          <p:nvPr/>
        </p:nvSpPr>
        <p:spPr>
          <a:xfrm>
            <a:off x="4495800" y="2237975"/>
            <a:ext cx="3446100" cy="133879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What I learned:</a:t>
            </a:r>
            <a:endParaRPr dirty="0">
              <a:solidFill>
                <a:srgbClr val="5F6368"/>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I learned that, by listening to and understanding real users, one can help solve their pain points with simple design changes.</a:t>
            </a:r>
            <a:endParaRPr sz="1200" b="1" dirty="0">
              <a:solidFill>
                <a:srgbClr val="4285F4"/>
              </a:solidFill>
              <a:latin typeface="Open Sans"/>
              <a:ea typeface="Open Sans"/>
              <a:cs typeface="Open Sans"/>
              <a:sym typeface="Open Sans"/>
            </a:endParaRPr>
          </a:p>
        </p:txBody>
      </p:sp>
      <p:sp>
        <p:nvSpPr>
          <p:cNvPr id="322" name="Google Shape;322;p43"/>
          <p:cNvSpPr/>
          <p:nvPr/>
        </p:nvSpPr>
        <p:spPr>
          <a:xfrm>
            <a:off x="44958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3"/>
          <p:cNvSpPr/>
          <p:nvPr/>
        </p:nvSpPr>
        <p:spPr>
          <a:xfrm>
            <a:off x="679050" y="1660250"/>
            <a:ext cx="234394" cy="260801"/>
          </a:xfrm>
          <a:custGeom>
            <a:avLst/>
            <a:gdLst/>
            <a:ahLst/>
            <a:cxnLst/>
            <a:rect l="l" t="t" r="r" b="b"/>
            <a:pathLst>
              <a:path w="941" h="1045" extrusionOk="0">
                <a:moveTo>
                  <a:pt x="833" y="105"/>
                </a:moveTo>
                <a:lnTo>
                  <a:pt x="616" y="105"/>
                </a:lnTo>
                <a:cubicBezTo>
                  <a:pt x="593" y="45"/>
                  <a:pt x="536" y="0"/>
                  <a:pt x="469" y="0"/>
                </a:cubicBezTo>
                <a:cubicBezTo>
                  <a:pt x="401" y="0"/>
                  <a:pt x="345" y="45"/>
                  <a:pt x="322" y="105"/>
                </a:cubicBezTo>
                <a:lnTo>
                  <a:pt x="105" y="105"/>
                </a:lnTo>
                <a:cubicBezTo>
                  <a:pt x="48" y="105"/>
                  <a:pt x="0" y="153"/>
                  <a:pt x="0" y="209"/>
                </a:cubicBezTo>
                <a:lnTo>
                  <a:pt x="0" y="940"/>
                </a:lnTo>
                <a:cubicBezTo>
                  <a:pt x="0" y="997"/>
                  <a:pt x="48" y="1044"/>
                  <a:pt x="105" y="1044"/>
                </a:cubicBezTo>
                <a:lnTo>
                  <a:pt x="836" y="1044"/>
                </a:lnTo>
                <a:cubicBezTo>
                  <a:pt x="892" y="1044"/>
                  <a:pt x="940" y="997"/>
                  <a:pt x="940" y="940"/>
                </a:cubicBezTo>
                <a:lnTo>
                  <a:pt x="940" y="209"/>
                </a:lnTo>
                <a:cubicBezTo>
                  <a:pt x="937" y="153"/>
                  <a:pt x="889" y="105"/>
                  <a:pt x="833" y="105"/>
                </a:cubicBezTo>
                <a:close/>
                <a:moveTo>
                  <a:pt x="466" y="105"/>
                </a:moveTo>
                <a:cubicBezTo>
                  <a:pt x="494" y="105"/>
                  <a:pt x="520" y="127"/>
                  <a:pt x="520" y="158"/>
                </a:cubicBezTo>
                <a:cubicBezTo>
                  <a:pt x="520" y="187"/>
                  <a:pt x="497" y="212"/>
                  <a:pt x="466" y="212"/>
                </a:cubicBezTo>
                <a:cubicBezTo>
                  <a:pt x="435" y="212"/>
                  <a:pt x="412" y="189"/>
                  <a:pt x="412" y="158"/>
                </a:cubicBezTo>
                <a:cubicBezTo>
                  <a:pt x="415" y="127"/>
                  <a:pt x="438" y="105"/>
                  <a:pt x="466" y="105"/>
                </a:cubicBezTo>
                <a:close/>
                <a:moveTo>
                  <a:pt x="362" y="836"/>
                </a:moveTo>
                <a:lnTo>
                  <a:pt x="153" y="627"/>
                </a:lnTo>
                <a:lnTo>
                  <a:pt x="226" y="553"/>
                </a:lnTo>
                <a:lnTo>
                  <a:pt x="362" y="689"/>
                </a:lnTo>
                <a:lnTo>
                  <a:pt x="706" y="345"/>
                </a:lnTo>
                <a:lnTo>
                  <a:pt x="779" y="418"/>
                </a:lnTo>
                <a:lnTo>
                  <a:pt x="362" y="83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grpSp>
        <p:nvGrpSpPr>
          <p:cNvPr id="324" name="Google Shape;324;p43"/>
          <p:cNvGrpSpPr/>
          <p:nvPr/>
        </p:nvGrpSpPr>
        <p:grpSpPr>
          <a:xfrm>
            <a:off x="4605678" y="1676963"/>
            <a:ext cx="293543" cy="227362"/>
            <a:chOff x="420350" y="238125"/>
            <a:chExt cx="6779275" cy="5238750"/>
          </a:xfrm>
        </p:grpSpPr>
        <p:sp>
          <p:nvSpPr>
            <p:cNvPr id="325" name="Google Shape;325;p43"/>
            <p:cNvSpPr/>
            <p:nvPr/>
          </p:nvSpPr>
          <p:spPr>
            <a:xfrm>
              <a:off x="420350" y="238125"/>
              <a:ext cx="6779275" cy="5238750"/>
            </a:xfrm>
            <a:custGeom>
              <a:avLst/>
              <a:gdLst/>
              <a:ahLst/>
              <a:cxnLst/>
              <a:rect l="l" t="t" r="r" b="b"/>
              <a:pathLst>
                <a:path w="271171" h="209550" extrusionOk="0">
                  <a:moveTo>
                    <a:pt x="203423" y="24684"/>
                  </a:moveTo>
                  <a:lnTo>
                    <a:pt x="208928" y="24773"/>
                  </a:lnTo>
                  <a:lnTo>
                    <a:pt x="214433" y="25039"/>
                  </a:lnTo>
                  <a:lnTo>
                    <a:pt x="219938" y="25483"/>
                  </a:lnTo>
                  <a:lnTo>
                    <a:pt x="225443" y="26105"/>
                  </a:lnTo>
                  <a:lnTo>
                    <a:pt x="228107" y="26549"/>
                  </a:lnTo>
                  <a:lnTo>
                    <a:pt x="230859" y="26993"/>
                  </a:lnTo>
                  <a:lnTo>
                    <a:pt x="233523" y="27437"/>
                  </a:lnTo>
                  <a:lnTo>
                    <a:pt x="236187" y="28058"/>
                  </a:lnTo>
                  <a:lnTo>
                    <a:pt x="238762" y="28680"/>
                  </a:lnTo>
                  <a:lnTo>
                    <a:pt x="241426" y="29301"/>
                  </a:lnTo>
                  <a:lnTo>
                    <a:pt x="244001" y="30012"/>
                  </a:lnTo>
                  <a:lnTo>
                    <a:pt x="246576" y="30811"/>
                  </a:lnTo>
                  <a:lnTo>
                    <a:pt x="246576" y="172612"/>
                  </a:lnTo>
                  <a:lnTo>
                    <a:pt x="244001" y="171813"/>
                  </a:lnTo>
                  <a:lnTo>
                    <a:pt x="241426" y="171103"/>
                  </a:lnTo>
                  <a:lnTo>
                    <a:pt x="238762" y="170393"/>
                  </a:lnTo>
                  <a:lnTo>
                    <a:pt x="236187" y="169771"/>
                  </a:lnTo>
                  <a:lnTo>
                    <a:pt x="233523" y="169238"/>
                  </a:lnTo>
                  <a:lnTo>
                    <a:pt x="230859" y="168706"/>
                  </a:lnTo>
                  <a:lnTo>
                    <a:pt x="228107" y="168262"/>
                  </a:lnTo>
                  <a:lnTo>
                    <a:pt x="225443" y="167906"/>
                  </a:lnTo>
                  <a:lnTo>
                    <a:pt x="219938" y="167196"/>
                  </a:lnTo>
                  <a:lnTo>
                    <a:pt x="214433" y="166752"/>
                  </a:lnTo>
                  <a:lnTo>
                    <a:pt x="208928" y="166486"/>
                  </a:lnTo>
                  <a:lnTo>
                    <a:pt x="203423" y="166397"/>
                  </a:lnTo>
                  <a:lnTo>
                    <a:pt x="199338" y="166486"/>
                  </a:lnTo>
                  <a:lnTo>
                    <a:pt x="195165" y="166752"/>
                  </a:lnTo>
                  <a:lnTo>
                    <a:pt x="190814" y="167196"/>
                  </a:lnTo>
                  <a:lnTo>
                    <a:pt x="186286" y="167818"/>
                  </a:lnTo>
                  <a:lnTo>
                    <a:pt x="181757" y="168617"/>
                  </a:lnTo>
                  <a:lnTo>
                    <a:pt x="177140" y="169505"/>
                  </a:lnTo>
                  <a:lnTo>
                    <a:pt x="172523" y="170570"/>
                  </a:lnTo>
                  <a:lnTo>
                    <a:pt x="167906" y="171724"/>
                  </a:lnTo>
                  <a:lnTo>
                    <a:pt x="163289" y="173056"/>
                  </a:lnTo>
                  <a:lnTo>
                    <a:pt x="158849" y="174477"/>
                  </a:lnTo>
                  <a:lnTo>
                    <a:pt x="154498" y="175986"/>
                  </a:lnTo>
                  <a:lnTo>
                    <a:pt x="150236" y="177585"/>
                  </a:lnTo>
                  <a:lnTo>
                    <a:pt x="146241" y="179272"/>
                  </a:lnTo>
                  <a:lnTo>
                    <a:pt x="142422" y="181136"/>
                  </a:lnTo>
                  <a:lnTo>
                    <a:pt x="138871" y="183001"/>
                  </a:lnTo>
                  <a:lnTo>
                    <a:pt x="135586" y="184866"/>
                  </a:lnTo>
                  <a:lnTo>
                    <a:pt x="135586" y="43153"/>
                  </a:lnTo>
                  <a:lnTo>
                    <a:pt x="138871" y="41200"/>
                  </a:lnTo>
                  <a:lnTo>
                    <a:pt x="142422" y="39335"/>
                  </a:lnTo>
                  <a:lnTo>
                    <a:pt x="146241" y="37559"/>
                  </a:lnTo>
                  <a:lnTo>
                    <a:pt x="150236" y="35783"/>
                  </a:lnTo>
                  <a:lnTo>
                    <a:pt x="154498" y="34185"/>
                  </a:lnTo>
                  <a:lnTo>
                    <a:pt x="158849" y="32676"/>
                  </a:lnTo>
                  <a:lnTo>
                    <a:pt x="163289" y="31255"/>
                  </a:lnTo>
                  <a:lnTo>
                    <a:pt x="167906" y="29923"/>
                  </a:lnTo>
                  <a:lnTo>
                    <a:pt x="172523" y="28769"/>
                  </a:lnTo>
                  <a:lnTo>
                    <a:pt x="177140" y="27703"/>
                  </a:lnTo>
                  <a:lnTo>
                    <a:pt x="181757" y="26815"/>
                  </a:lnTo>
                  <a:lnTo>
                    <a:pt x="186286" y="26016"/>
                  </a:lnTo>
                  <a:lnTo>
                    <a:pt x="190814" y="25483"/>
                  </a:lnTo>
                  <a:lnTo>
                    <a:pt x="195165" y="25039"/>
                  </a:lnTo>
                  <a:lnTo>
                    <a:pt x="199338" y="24773"/>
                  </a:lnTo>
                  <a:lnTo>
                    <a:pt x="203423" y="24684"/>
                  </a:lnTo>
                  <a:close/>
                  <a:moveTo>
                    <a:pt x="67748" y="0"/>
                  </a:moveTo>
                  <a:lnTo>
                    <a:pt x="63220" y="89"/>
                  </a:lnTo>
                  <a:lnTo>
                    <a:pt x="58692" y="266"/>
                  </a:lnTo>
                  <a:lnTo>
                    <a:pt x="54163" y="533"/>
                  </a:lnTo>
                  <a:lnTo>
                    <a:pt x="49546" y="977"/>
                  </a:lnTo>
                  <a:lnTo>
                    <a:pt x="45018" y="1509"/>
                  </a:lnTo>
                  <a:lnTo>
                    <a:pt x="40489" y="2220"/>
                  </a:lnTo>
                  <a:lnTo>
                    <a:pt x="35961" y="3108"/>
                  </a:lnTo>
                  <a:lnTo>
                    <a:pt x="31610" y="4173"/>
                  </a:lnTo>
                  <a:lnTo>
                    <a:pt x="27259" y="5328"/>
                  </a:lnTo>
                  <a:lnTo>
                    <a:pt x="22908" y="6659"/>
                  </a:lnTo>
                  <a:lnTo>
                    <a:pt x="18824" y="8169"/>
                  </a:lnTo>
                  <a:lnTo>
                    <a:pt x="16782" y="8968"/>
                  </a:lnTo>
                  <a:lnTo>
                    <a:pt x="14739" y="9856"/>
                  </a:lnTo>
                  <a:lnTo>
                    <a:pt x="12786" y="10744"/>
                  </a:lnTo>
                  <a:lnTo>
                    <a:pt x="10833" y="11721"/>
                  </a:lnTo>
                  <a:lnTo>
                    <a:pt x="8879" y="12697"/>
                  </a:lnTo>
                  <a:lnTo>
                    <a:pt x="7015" y="13763"/>
                  </a:lnTo>
                  <a:lnTo>
                    <a:pt x="5239" y="14917"/>
                  </a:lnTo>
                  <a:lnTo>
                    <a:pt x="3463" y="16071"/>
                  </a:lnTo>
                  <a:lnTo>
                    <a:pt x="1687" y="17226"/>
                  </a:lnTo>
                  <a:lnTo>
                    <a:pt x="0" y="18469"/>
                  </a:lnTo>
                  <a:lnTo>
                    <a:pt x="0" y="199073"/>
                  </a:lnTo>
                  <a:lnTo>
                    <a:pt x="0" y="199694"/>
                  </a:lnTo>
                  <a:lnTo>
                    <a:pt x="89" y="200227"/>
                  </a:lnTo>
                  <a:lnTo>
                    <a:pt x="266" y="200760"/>
                  </a:lnTo>
                  <a:lnTo>
                    <a:pt x="533" y="201381"/>
                  </a:lnTo>
                  <a:lnTo>
                    <a:pt x="799" y="201914"/>
                  </a:lnTo>
                  <a:lnTo>
                    <a:pt x="1154" y="202358"/>
                  </a:lnTo>
                  <a:lnTo>
                    <a:pt x="1865" y="203335"/>
                  </a:lnTo>
                  <a:lnTo>
                    <a:pt x="2841" y="204134"/>
                  </a:lnTo>
                  <a:lnTo>
                    <a:pt x="3374" y="204400"/>
                  </a:lnTo>
                  <a:lnTo>
                    <a:pt x="3907" y="204755"/>
                  </a:lnTo>
                  <a:lnTo>
                    <a:pt x="4440" y="204933"/>
                  </a:lnTo>
                  <a:lnTo>
                    <a:pt x="4972" y="205110"/>
                  </a:lnTo>
                  <a:lnTo>
                    <a:pt x="5594" y="205199"/>
                  </a:lnTo>
                  <a:lnTo>
                    <a:pt x="6127" y="205288"/>
                  </a:lnTo>
                  <a:lnTo>
                    <a:pt x="6571" y="205199"/>
                  </a:lnTo>
                  <a:lnTo>
                    <a:pt x="7015" y="205110"/>
                  </a:lnTo>
                  <a:lnTo>
                    <a:pt x="7725" y="204933"/>
                  </a:lnTo>
                  <a:lnTo>
                    <a:pt x="8435" y="204755"/>
                  </a:lnTo>
                  <a:lnTo>
                    <a:pt x="8790" y="204666"/>
                  </a:lnTo>
                  <a:lnTo>
                    <a:pt x="9234" y="204666"/>
                  </a:lnTo>
                  <a:lnTo>
                    <a:pt x="12431" y="203157"/>
                  </a:lnTo>
                  <a:lnTo>
                    <a:pt x="15805" y="201736"/>
                  </a:lnTo>
                  <a:lnTo>
                    <a:pt x="19268" y="200404"/>
                  </a:lnTo>
                  <a:lnTo>
                    <a:pt x="22908" y="199161"/>
                  </a:lnTo>
                  <a:lnTo>
                    <a:pt x="26549" y="197918"/>
                  </a:lnTo>
                  <a:lnTo>
                    <a:pt x="30367" y="196853"/>
                  </a:lnTo>
                  <a:lnTo>
                    <a:pt x="34185" y="195787"/>
                  </a:lnTo>
                  <a:lnTo>
                    <a:pt x="38003" y="194810"/>
                  </a:lnTo>
                  <a:lnTo>
                    <a:pt x="41910" y="194011"/>
                  </a:lnTo>
                  <a:lnTo>
                    <a:pt x="45817" y="193212"/>
                  </a:lnTo>
                  <a:lnTo>
                    <a:pt x="49635" y="192591"/>
                  </a:lnTo>
                  <a:lnTo>
                    <a:pt x="53453" y="192058"/>
                  </a:lnTo>
                  <a:lnTo>
                    <a:pt x="57182" y="191614"/>
                  </a:lnTo>
                  <a:lnTo>
                    <a:pt x="60823" y="191348"/>
                  </a:lnTo>
                  <a:lnTo>
                    <a:pt x="64374" y="191170"/>
                  </a:lnTo>
                  <a:lnTo>
                    <a:pt x="67748" y="191081"/>
                  </a:lnTo>
                  <a:lnTo>
                    <a:pt x="72277" y="191170"/>
                  </a:lnTo>
                  <a:lnTo>
                    <a:pt x="76894" y="191348"/>
                  </a:lnTo>
                  <a:lnTo>
                    <a:pt x="81422" y="191614"/>
                  </a:lnTo>
                  <a:lnTo>
                    <a:pt x="86040" y="192058"/>
                  </a:lnTo>
                  <a:lnTo>
                    <a:pt x="90568" y="192591"/>
                  </a:lnTo>
                  <a:lnTo>
                    <a:pt x="95096" y="193390"/>
                  </a:lnTo>
                  <a:lnTo>
                    <a:pt x="99536" y="194189"/>
                  </a:lnTo>
                  <a:lnTo>
                    <a:pt x="103976" y="195254"/>
                  </a:lnTo>
                  <a:lnTo>
                    <a:pt x="108326" y="196409"/>
                  </a:lnTo>
                  <a:lnTo>
                    <a:pt x="112588" y="197741"/>
                  </a:lnTo>
                  <a:lnTo>
                    <a:pt x="116762" y="199250"/>
                  </a:lnTo>
                  <a:lnTo>
                    <a:pt x="118804" y="200049"/>
                  </a:lnTo>
                  <a:lnTo>
                    <a:pt x="120846" y="200937"/>
                  </a:lnTo>
                  <a:lnTo>
                    <a:pt x="122799" y="201825"/>
                  </a:lnTo>
                  <a:lnTo>
                    <a:pt x="124753" y="202802"/>
                  </a:lnTo>
                  <a:lnTo>
                    <a:pt x="126618" y="203867"/>
                  </a:lnTo>
                  <a:lnTo>
                    <a:pt x="128482" y="204844"/>
                  </a:lnTo>
                  <a:lnTo>
                    <a:pt x="130347" y="205998"/>
                  </a:lnTo>
                  <a:lnTo>
                    <a:pt x="132123" y="207153"/>
                  </a:lnTo>
                  <a:lnTo>
                    <a:pt x="133898" y="208307"/>
                  </a:lnTo>
                  <a:lnTo>
                    <a:pt x="135586" y="209550"/>
                  </a:lnTo>
                  <a:lnTo>
                    <a:pt x="138871" y="207597"/>
                  </a:lnTo>
                  <a:lnTo>
                    <a:pt x="142422" y="205732"/>
                  </a:lnTo>
                  <a:lnTo>
                    <a:pt x="146241" y="203956"/>
                  </a:lnTo>
                  <a:lnTo>
                    <a:pt x="150236" y="202269"/>
                  </a:lnTo>
                  <a:lnTo>
                    <a:pt x="154498" y="200671"/>
                  </a:lnTo>
                  <a:lnTo>
                    <a:pt x="158849" y="199073"/>
                  </a:lnTo>
                  <a:lnTo>
                    <a:pt x="163289" y="197652"/>
                  </a:lnTo>
                  <a:lnTo>
                    <a:pt x="167906" y="196409"/>
                  </a:lnTo>
                  <a:lnTo>
                    <a:pt x="172523" y="195166"/>
                  </a:lnTo>
                  <a:lnTo>
                    <a:pt x="177140" y="194189"/>
                  </a:lnTo>
                  <a:lnTo>
                    <a:pt x="181757" y="193212"/>
                  </a:lnTo>
                  <a:lnTo>
                    <a:pt x="186286" y="192502"/>
                  </a:lnTo>
                  <a:lnTo>
                    <a:pt x="190814" y="191880"/>
                  </a:lnTo>
                  <a:lnTo>
                    <a:pt x="195165" y="191436"/>
                  </a:lnTo>
                  <a:lnTo>
                    <a:pt x="199338" y="191170"/>
                  </a:lnTo>
                  <a:lnTo>
                    <a:pt x="203423" y="191081"/>
                  </a:lnTo>
                  <a:lnTo>
                    <a:pt x="207241" y="191081"/>
                  </a:lnTo>
                  <a:lnTo>
                    <a:pt x="211059" y="191259"/>
                  </a:lnTo>
                  <a:lnTo>
                    <a:pt x="214877" y="191436"/>
                  </a:lnTo>
                  <a:lnTo>
                    <a:pt x="218695" y="191792"/>
                  </a:lnTo>
                  <a:lnTo>
                    <a:pt x="222513" y="192235"/>
                  </a:lnTo>
                  <a:lnTo>
                    <a:pt x="226331" y="192768"/>
                  </a:lnTo>
                  <a:lnTo>
                    <a:pt x="230060" y="193390"/>
                  </a:lnTo>
                  <a:lnTo>
                    <a:pt x="233790" y="194100"/>
                  </a:lnTo>
                  <a:lnTo>
                    <a:pt x="237519" y="194899"/>
                  </a:lnTo>
                  <a:lnTo>
                    <a:pt x="241159" y="195876"/>
                  </a:lnTo>
                  <a:lnTo>
                    <a:pt x="244800" y="196941"/>
                  </a:lnTo>
                  <a:lnTo>
                    <a:pt x="248351" y="198096"/>
                  </a:lnTo>
                  <a:lnTo>
                    <a:pt x="251903" y="199428"/>
                  </a:lnTo>
                  <a:lnTo>
                    <a:pt x="255277" y="200848"/>
                  </a:lnTo>
                  <a:lnTo>
                    <a:pt x="258651" y="202358"/>
                  </a:lnTo>
                  <a:lnTo>
                    <a:pt x="261937" y="204045"/>
                  </a:lnTo>
                  <a:lnTo>
                    <a:pt x="262736" y="204400"/>
                  </a:lnTo>
                  <a:lnTo>
                    <a:pt x="263446" y="204578"/>
                  </a:lnTo>
                  <a:lnTo>
                    <a:pt x="264156" y="204666"/>
                  </a:lnTo>
                  <a:lnTo>
                    <a:pt x="265044" y="204666"/>
                  </a:lnTo>
                  <a:lnTo>
                    <a:pt x="265577" y="204578"/>
                  </a:lnTo>
                  <a:lnTo>
                    <a:pt x="266199" y="204489"/>
                  </a:lnTo>
                  <a:lnTo>
                    <a:pt x="266731" y="204311"/>
                  </a:lnTo>
                  <a:lnTo>
                    <a:pt x="267264" y="204134"/>
                  </a:lnTo>
                  <a:lnTo>
                    <a:pt x="267797" y="203867"/>
                  </a:lnTo>
                  <a:lnTo>
                    <a:pt x="268330" y="203512"/>
                  </a:lnTo>
                  <a:lnTo>
                    <a:pt x="269306" y="202713"/>
                  </a:lnTo>
                  <a:lnTo>
                    <a:pt x="270017" y="201736"/>
                  </a:lnTo>
                  <a:lnTo>
                    <a:pt x="270372" y="201292"/>
                  </a:lnTo>
                  <a:lnTo>
                    <a:pt x="270638" y="200760"/>
                  </a:lnTo>
                  <a:lnTo>
                    <a:pt x="270905" y="200138"/>
                  </a:lnTo>
                  <a:lnTo>
                    <a:pt x="271082" y="199605"/>
                  </a:lnTo>
                  <a:lnTo>
                    <a:pt x="271171" y="199073"/>
                  </a:lnTo>
                  <a:lnTo>
                    <a:pt x="271171" y="198451"/>
                  </a:lnTo>
                  <a:lnTo>
                    <a:pt x="271171" y="18469"/>
                  </a:lnTo>
                  <a:lnTo>
                    <a:pt x="268418" y="16515"/>
                  </a:lnTo>
                  <a:lnTo>
                    <a:pt x="265488" y="14651"/>
                  </a:lnTo>
                  <a:lnTo>
                    <a:pt x="262558" y="12964"/>
                  </a:lnTo>
                  <a:lnTo>
                    <a:pt x="259539" y="11365"/>
                  </a:lnTo>
                  <a:lnTo>
                    <a:pt x="256432" y="9945"/>
                  </a:lnTo>
                  <a:lnTo>
                    <a:pt x="253235" y="8613"/>
                  </a:lnTo>
                  <a:lnTo>
                    <a:pt x="249950" y="7370"/>
                  </a:lnTo>
                  <a:lnTo>
                    <a:pt x="246576" y="6127"/>
                  </a:lnTo>
                  <a:lnTo>
                    <a:pt x="243912" y="5328"/>
                  </a:lnTo>
                  <a:lnTo>
                    <a:pt x="241337" y="4617"/>
                  </a:lnTo>
                  <a:lnTo>
                    <a:pt x="238673" y="3996"/>
                  </a:lnTo>
                  <a:lnTo>
                    <a:pt x="236009" y="3374"/>
                  </a:lnTo>
                  <a:lnTo>
                    <a:pt x="233346" y="2841"/>
                  </a:lnTo>
                  <a:lnTo>
                    <a:pt x="230682" y="2309"/>
                  </a:lnTo>
                  <a:lnTo>
                    <a:pt x="225266" y="1421"/>
                  </a:lnTo>
                  <a:lnTo>
                    <a:pt x="219760" y="799"/>
                  </a:lnTo>
                  <a:lnTo>
                    <a:pt x="214255" y="355"/>
                  </a:lnTo>
                  <a:lnTo>
                    <a:pt x="208839" y="89"/>
                  </a:lnTo>
                  <a:lnTo>
                    <a:pt x="203423" y="0"/>
                  </a:lnTo>
                  <a:lnTo>
                    <a:pt x="198894" y="89"/>
                  </a:lnTo>
                  <a:lnTo>
                    <a:pt x="194277" y="266"/>
                  </a:lnTo>
                  <a:lnTo>
                    <a:pt x="189749" y="533"/>
                  </a:lnTo>
                  <a:lnTo>
                    <a:pt x="185131" y="977"/>
                  </a:lnTo>
                  <a:lnTo>
                    <a:pt x="180603" y="1509"/>
                  </a:lnTo>
                  <a:lnTo>
                    <a:pt x="176075" y="2220"/>
                  </a:lnTo>
                  <a:lnTo>
                    <a:pt x="171635" y="3108"/>
                  </a:lnTo>
                  <a:lnTo>
                    <a:pt x="167195" y="4173"/>
                  </a:lnTo>
                  <a:lnTo>
                    <a:pt x="162845" y="5328"/>
                  </a:lnTo>
                  <a:lnTo>
                    <a:pt x="158583" y="6659"/>
                  </a:lnTo>
                  <a:lnTo>
                    <a:pt x="154409" y="8169"/>
                  </a:lnTo>
                  <a:lnTo>
                    <a:pt x="152367" y="8968"/>
                  </a:lnTo>
                  <a:lnTo>
                    <a:pt x="150325" y="9856"/>
                  </a:lnTo>
                  <a:lnTo>
                    <a:pt x="148372" y="10744"/>
                  </a:lnTo>
                  <a:lnTo>
                    <a:pt x="146418" y="11721"/>
                  </a:lnTo>
                  <a:lnTo>
                    <a:pt x="144554" y="12697"/>
                  </a:lnTo>
                  <a:lnTo>
                    <a:pt x="142689" y="13763"/>
                  </a:lnTo>
                  <a:lnTo>
                    <a:pt x="140824" y="14917"/>
                  </a:lnTo>
                  <a:lnTo>
                    <a:pt x="139048" y="16071"/>
                  </a:lnTo>
                  <a:lnTo>
                    <a:pt x="137273" y="17226"/>
                  </a:lnTo>
                  <a:lnTo>
                    <a:pt x="135586" y="18469"/>
                  </a:lnTo>
                  <a:lnTo>
                    <a:pt x="133898" y="17226"/>
                  </a:lnTo>
                  <a:lnTo>
                    <a:pt x="132123" y="16071"/>
                  </a:lnTo>
                  <a:lnTo>
                    <a:pt x="130347" y="14917"/>
                  </a:lnTo>
                  <a:lnTo>
                    <a:pt x="128482" y="13763"/>
                  </a:lnTo>
                  <a:lnTo>
                    <a:pt x="126618" y="12697"/>
                  </a:lnTo>
                  <a:lnTo>
                    <a:pt x="124753" y="11721"/>
                  </a:lnTo>
                  <a:lnTo>
                    <a:pt x="122799" y="10744"/>
                  </a:lnTo>
                  <a:lnTo>
                    <a:pt x="120846" y="9856"/>
                  </a:lnTo>
                  <a:lnTo>
                    <a:pt x="118804" y="8968"/>
                  </a:lnTo>
                  <a:lnTo>
                    <a:pt x="116762" y="8169"/>
                  </a:lnTo>
                  <a:lnTo>
                    <a:pt x="112588" y="6659"/>
                  </a:lnTo>
                  <a:lnTo>
                    <a:pt x="108326" y="5328"/>
                  </a:lnTo>
                  <a:lnTo>
                    <a:pt x="103976" y="4173"/>
                  </a:lnTo>
                  <a:lnTo>
                    <a:pt x="99536" y="3108"/>
                  </a:lnTo>
                  <a:lnTo>
                    <a:pt x="95096" y="2220"/>
                  </a:lnTo>
                  <a:lnTo>
                    <a:pt x="90568" y="1509"/>
                  </a:lnTo>
                  <a:lnTo>
                    <a:pt x="86040" y="977"/>
                  </a:lnTo>
                  <a:lnTo>
                    <a:pt x="81422" y="533"/>
                  </a:lnTo>
                  <a:lnTo>
                    <a:pt x="76894" y="266"/>
                  </a:lnTo>
                  <a:lnTo>
                    <a:pt x="72277" y="89"/>
                  </a:lnTo>
                  <a:lnTo>
                    <a:pt x="677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3"/>
            <p:cNvSpPr/>
            <p:nvPr/>
          </p:nvSpPr>
          <p:spPr>
            <a:xfrm>
              <a:off x="4118525" y="1625500"/>
              <a:ext cx="2157675" cy="765850"/>
            </a:xfrm>
            <a:custGeom>
              <a:avLst/>
              <a:gdLst/>
              <a:ahLst/>
              <a:cxnLst/>
              <a:rect l="l" t="t" r="r" b="b"/>
              <a:pathLst>
                <a:path w="86307" h="30634" extrusionOk="0">
                  <a:moveTo>
                    <a:pt x="51589" y="0"/>
                  </a:moveTo>
                  <a:lnTo>
                    <a:pt x="47682" y="178"/>
                  </a:lnTo>
                  <a:lnTo>
                    <a:pt x="43864" y="355"/>
                  </a:lnTo>
                  <a:lnTo>
                    <a:pt x="40135" y="622"/>
                  </a:lnTo>
                  <a:lnTo>
                    <a:pt x="36405" y="977"/>
                  </a:lnTo>
                  <a:lnTo>
                    <a:pt x="32765" y="1421"/>
                  </a:lnTo>
                  <a:lnTo>
                    <a:pt x="29213" y="1954"/>
                  </a:lnTo>
                  <a:lnTo>
                    <a:pt x="25662" y="2575"/>
                  </a:lnTo>
                  <a:lnTo>
                    <a:pt x="22199" y="3286"/>
                  </a:lnTo>
                  <a:lnTo>
                    <a:pt x="18825" y="3996"/>
                  </a:lnTo>
                  <a:lnTo>
                    <a:pt x="15539" y="4884"/>
                  </a:lnTo>
                  <a:lnTo>
                    <a:pt x="12254" y="5772"/>
                  </a:lnTo>
                  <a:lnTo>
                    <a:pt x="9057" y="6748"/>
                  </a:lnTo>
                  <a:lnTo>
                    <a:pt x="5950" y="7814"/>
                  </a:lnTo>
                  <a:lnTo>
                    <a:pt x="2931" y="8968"/>
                  </a:lnTo>
                  <a:lnTo>
                    <a:pt x="1" y="10211"/>
                  </a:lnTo>
                  <a:lnTo>
                    <a:pt x="1" y="30634"/>
                  </a:lnTo>
                  <a:lnTo>
                    <a:pt x="2664" y="29213"/>
                  </a:lnTo>
                  <a:lnTo>
                    <a:pt x="5417" y="27881"/>
                  </a:lnTo>
                  <a:lnTo>
                    <a:pt x="8347" y="26638"/>
                  </a:lnTo>
                  <a:lnTo>
                    <a:pt x="11455" y="25395"/>
                  </a:lnTo>
                  <a:lnTo>
                    <a:pt x="14563" y="24329"/>
                  </a:lnTo>
                  <a:lnTo>
                    <a:pt x="17848" y="23353"/>
                  </a:lnTo>
                  <a:lnTo>
                    <a:pt x="21133" y="22465"/>
                  </a:lnTo>
                  <a:lnTo>
                    <a:pt x="24596" y="21577"/>
                  </a:lnTo>
                  <a:lnTo>
                    <a:pt x="28148" y="20866"/>
                  </a:lnTo>
                  <a:lnTo>
                    <a:pt x="31788" y="20245"/>
                  </a:lnTo>
                  <a:lnTo>
                    <a:pt x="35606" y="19712"/>
                  </a:lnTo>
                  <a:lnTo>
                    <a:pt x="39424" y="19268"/>
                  </a:lnTo>
                  <a:lnTo>
                    <a:pt x="43331" y="18913"/>
                  </a:lnTo>
                  <a:lnTo>
                    <a:pt x="47238" y="18647"/>
                  </a:lnTo>
                  <a:lnTo>
                    <a:pt x="51322" y="18469"/>
                  </a:lnTo>
                  <a:lnTo>
                    <a:pt x="59491" y="18469"/>
                  </a:lnTo>
                  <a:lnTo>
                    <a:pt x="63487" y="18647"/>
                  </a:lnTo>
                  <a:lnTo>
                    <a:pt x="67483" y="18913"/>
                  </a:lnTo>
                  <a:lnTo>
                    <a:pt x="71389" y="19268"/>
                  </a:lnTo>
                  <a:lnTo>
                    <a:pt x="75207" y="19712"/>
                  </a:lnTo>
                  <a:lnTo>
                    <a:pt x="79026" y="20245"/>
                  </a:lnTo>
                  <a:lnTo>
                    <a:pt x="82666" y="20955"/>
                  </a:lnTo>
                  <a:lnTo>
                    <a:pt x="86307" y="21666"/>
                  </a:lnTo>
                  <a:lnTo>
                    <a:pt x="86307" y="2930"/>
                  </a:lnTo>
                  <a:lnTo>
                    <a:pt x="82577" y="2309"/>
                  </a:lnTo>
                  <a:lnTo>
                    <a:pt x="78848" y="1687"/>
                  </a:lnTo>
                  <a:lnTo>
                    <a:pt x="75030" y="1155"/>
                  </a:lnTo>
                  <a:lnTo>
                    <a:pt x="71212" y="711"/>
                  </a:lnTo>
                  <a:lnTo>
                    <a:pt x="67305" y="444"/>
                  </a:lnTo>
                  <a:lnTo>
                    <a:pt x="63398" y="178"/>
                  </a:lnTo>
                  <a:lnTo>
                    <a:pt x="59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3"/>
            <p:cNvSpPr/>
            <p:nvPr/>
          </p:nvSpPr>
          <p:spPr>
            <a:xfrm>
              <a:off x="4118525" y="2444600"/>
              <a:ext cx="2157675" cy="768075"/>
            </a:xfrm>
            <a:custGeom>
              <a:avLst/>
              <a:gdLst/>
              <a:ahLst/>
              <a:cxnLst/>
              <a:rect l="l" t="t" r="r" b="b"/>
              <a:pathLst>
                <a:path w="86307" h="30723" extrusionOk="0">
                  <a:moveTo>
                    <a:pt x="51589" y="1"/>
                  </a:moveTo>
                  <a:lnTo>
                    <a:pt x="47682" y="178"/>
                  </a:lnTo>
                  <a:lnTo>
                    <a:pt x="43864" y="356"/>
                  </a:lnTo>
                  <a:lnTo>
                    <a:pt x="40135" y="711"/>
                  </a:lnTo>
                  <a:lnTo>
                    <a:pt x="36405" y="1066"/>
                  </a:lnTo>
                  <a:lnTo>
                    <a:pt x="32765" y="1510"/>
                  </a:lnTo>
                  <a:lnTo>
                    <a:pt x="29213" y="2043"/>
                  </a:lnTo>
                  <a:lnTo>
                    <a:pt x="25662" y="2664"/>
                  </a:lnTo>
                  <a:lnTo>
                    <a:pt x="22199" y="3375"/>
                  </a:lnTo>
                  <a:lnTo>
                    <a:pt x="18825" y="4085"/>
                  </a:lnTo>
                  <a:lnTo>
                    <a:pt x="15539" y="4973"/>
                  </a:lnTo>
                  <a:lnTo>
                    <a:pt x="12254" y="5861"/>
                  </a:lnTo>
                  <a:lnTo>
                    <a:pt x="9057" y="6838"/>
                  </a:lnTo>
                  <a:lnTo>
                    <a:pt x="5950" y="7903"/>
                  </a:lnTo>
                  <a:lnTo>
                    <a:pt x="2931" y="9057"/>
                  </a:lnTo>
                  <a:lnTo>
                    <a:pt x="1" y="10212"/>
                  </a:lnTo>
                  <a:lnTo>
                    <a:pt x="1" y="30723"/>
                  </a:lnTo>
                  <a:lnTo>
                    <a:pt x="2664" y="29213"/>
                  </a:lnTo>
                  <a:lnTo>
                    <a:pt x="5417" y="27881"/>
                  </a:lnTo>
                  <a:lnTo>
                    <a:pt x="8347" y="26638"/>
                  </a:lnTo>
                  <a:lnTo>
                    <a:pt x="11455" y="25484"/>
                  </a:lnTo>
                  <a:lnTo>
                    <a:pt x="14563" y="24330"/>
                  </a:lnTo>
                  <a:lnTo>
                    <a:pt x="17848" y="23353"/>
                  </a:lnTo>
                  <a:lnTo>
                    <a:pt x="21133" y="22465"/>
                  </a:lnTo>
                  <a:lnTo>
                    <a:pt x="24596" y="21666"/>
                  </a:lnTo>
                  <a:lnTo>
                    <a:pt x="28148" y="20867"/>
                  </a:lnTo>
                  <a:lnTo>
                    <a:pt x="31788" y="20245"/>
                  </a:lnTo>
                  <a:lnTo>
                    <a:pt x="35606" y="19713"/>
                  </a:lnTo>
                  <a:lnTo>
                    <a:pt x="39424" y="19269"/>
                  </a:lnTo>
                  <a:lnTo>
                    <a:pt x="43331" y="18913"/>
                  </a:lnTo>
                  <a:lnTo>
                    <a:pt x="47238" y="18647"/>
                  </a:lnTo>
                  <a:lnTo>
                    <a:pt x="51322" y="18558"/>
                  </a:lnTo>
                  <a:lnTo>
                    <a:pt x="55496" y="18469"/>
                  </a:lnTo>
                  <a:lnTo>
                    <a:pt x="59491" y="18558"/>
                  </a:lnTo>
                  <a:lnTo>
                    <a:pt x="63487" y="18736"/>
                  </a:lnTo>
                  <a:lnTo>
                    <a:pt x="67483" y="18913"/>
                  </a:lnTo>
                  <a:lnTo>
                    <a:pt x="71389" y="19269"/>
                  </a:lnTo>
                  <a:lnTo>
                    <a:pt x="75207" y="19801"/>
                  </a:lnTo>
                  <a:lnTo>
                    <a:pt x="79026" y="20334"/>
                  </a:lnTo>
                  <a:lnTo>
                    <a:pt x="82666" y="20956"/>
                  </a:lnTo>
                  <a:lnTo>
                    <a:pt x="86307" y="21666"/>
                  </a:lnTo>
                  <a:lnTo>
                    <a:pt x="86307" y="2931"/>
                  </a:lnTo>
                  <a:lnTo>
                    <a:pt x="82577" y="2309"/>
                  </a:lnTo>
                  <a:lnTo>
                    <a:pt x="78848" y="1688"/>
                  </a:lnTo>
                  <a:lnTo>
                    <a:pt x="75030" y="1244"/>
                  </a:lnTo>
                  <a:lnTo>
                    <a:pt x="71212" y="800"/>
                  </a:lnTo>
                  <a:lnTo>
                    <a:pt x="67305" y="445"/>
                  </a:lnTo>
                  <a:lnTo>
                    <a:pt x="63398" y="178"/>
                  </a:lnTo>
                  <a:lnTo>
                    <a:pt x="59403" y="89"/>
                  </a:lnTo>
                  <a:lnTo>
                    <a:pt x="55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3"/>
            <p:cNvSpPr/>
            <p:nvPr/>
          </p:nvSpPr>
          <p:spPr>
            <a:xfrm>
              <a:off x="4118525" y="3268150"/>
              <a:ext cx="2157675" cy="765850"/>
            </a:xfrm>
            <a:custGeom>
              <a:avLst/>
              <a:gdLst/>
              <a:ahLst/>
              <a:cxnLst/>
              <a:rect l="l" t="t" r="r" b="b"/>
              <a:pathLst>
                <a:path w="86307" h="30634" extrusionOk="0">
                  <a:moveTo>
                    <a:pt x="51589" y="1"/>
                  </a:moveTo>
                  <a:lnTo>
                    <a:pt x="47682" y="178"/>
                  </a:lnTo>
                  <a:lnTo>
                    <a:pt x="43864" y="356"/>
                  </a:lnTo>
                  <a:lnTo>
                    <a:pt x="40135" y="622"/>
                  </a:lnTo>
                  <a:lnTo>
                    <a:pt x="36405" y="977"/>
                  </a:lnTo>
                  <a:lnTo>
                    <a:pt x="32765" y="1421"/>
                  </a:lnTo>
                  <a:lnTo>
                    <a:pt x="29213" y="1954"/>
                  </a:lnTo>
                  <a:lnTo>
                    <a:pt x="25662" y="2576"/>
                  </a:lnTo>
                  <a:lnTo>
                    <a:pt x="22199" y="3286"/>
                  </a:lnTo>
                  <a:lnTo>
                    <a:pt x="18825" y="3996"/>
                  </a:lnTo>
                  <a:lnTo>
                    <a:pt x="15539" y="4884"/>
                  </a:lnTo>
                  <a:lnTo>
                    <a:pt x="12254" y="5772"/>
                  </a:lnTo>
                  <a:lnTo>
                    <a:pt x="9057" y="6749"/>
                  </a:lnTo>
                  <a:lnTo>
                    <a:pt x="5950" y="7814"/>
                  </a:lnTo>
                  <a:lnTo>
                    <a:pt x="2931" y="8969"/>
                  </a:lnTo>
                  <a:lnTo>
                    <a:pt x="1" y="10212"/>
                  </a:lnTo>
                  <a:lnTo>
                    <a:pt x="1" y="30634"/>
                  </a:lnTo>
                  <a:lnTo>
                    <a:pt x="2664" y="29213"/>
                  </a:lnTo>
                  <a:lnTo>
                    <a:pt x="5417" y="27881"/>
                  </a:lnTo>
                  <a:lnTo>
                    <a:pt x="8347" y="26638"/>
                  </a:lnTo>
                  <a:lnTo>
                    <a:pt x="11455" y="25395"/>
                  </a:lnTo>
                  <a:lnTo>
                    <a:pt x="14563" y="24330"/>
                  </a:lnTo>
                  <a:lnTo>
                    <a:pt x="17848" y="23353"/>
                  </a:lnTo>
                  <a:lnTo>
                    <a:pt x="21133" y="22465"/>
                  </a:lnTo>
                  <a:lnTo>
                    <a:pt x="24596" y="21577"/>
                  </a:lnTo>
                  <a:lnTo>
                    <a:pt x="28148" y="20867"/>
                  </a:lnTo>
                  <a:lnTo>
                    <a:pt x="31788" y="20245"/>
                  </a:lnTo>
                  <a:lnTo>
                    <a:pt x="35606" y="19713"/>
                  </a:lnTo>
                  <a:lnTo>
                    <a:pt x="39424" y="19269"/>
                  </a:lnTo>
                  <a:lnTo>
                    <a:pt x="43331" y="18913"/>
                  </a:lnTo>
                  <a:lnTo>
                    <a:pt x="47238" y="18647"/>
                  </a:lnTo>
                  <a:lnTo>
                    <a:pt x="51322" y="18469"/>
                  </a:lnTo>
                  <a:lnTo>
                    <a:pt x="55496" y="18469"/>
                  </a:lnTo>
                  <a:lnTo>
                    <a:pt x="59491" y="18558"/>
                  </a:lnTo>
                  <a:lnTo>
                    <a:pt x="63487" y="18647"/>
                  </a:lnTo>
                  <a:lnTo>
                    <a:pt x="67483" y="18913"/>
                  </a:lnTo>
                  <a:lnTo>
                    <a:pt x="71389" y="19269"/>
                  </a:lnTo>
                  <a:lnTo>
                    <a:pt x="75207" y="19713"/>
                  </a:lnTo>
                  <a:lnTo>
                    <a:pt x="79026" y="20245"/>
                  </a:lnTo>
                  <a:lnTo>
                    <a:pt x="82666" y="20956"/>
                  </a:lnTo>
                  <a:lnTo>
                    <a:pt x="86307" y="21666"/>
                  </a:lnTo>
                  <a:lnTo>
                    <a:pt x="86307" y="2931"/>
                  </a:lnTo>
                  <a:lnTo>
                    <a:pt x="82577" y="2220"/>
                  </a:lnTo>
                  <a:lnTo>
                    <a:pt x="78848" y="1599"/>
                  </a:lnTo>
                  <a:lnTo>
                    <a:pt x="75030" y="1155"/>
                  </a:lnTo>
                  <a:lnTo>
                    <a:pt x="71212" y="711"/>
                  </a:lnTo>
                  <a:lnTo>
                    <a:pt x="67305" y="356"/>
                  </a:lnTo>
                  <a:lnTo>
                    <a:pt x="63398" y="178"/>
                  </a:lnTo>
                  <a:lnTo>
                    <a:pt x="594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4"/>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Next steps</a:t>
            </a:r>
            <a:endParaRPr sz="2400">
              <a:solidFill>
                <a:srgbClr val="5F6368"/>
              </a:solidFill>
              <a:latin typeface="Open Sans"/>
              <a:ea typeface="Open Sans"/>
              <a:cs typeface="Open Sans"/>
              <a:sym typeface="Open Sans"/>
            </a:endParaRPr>
          </a:p>
        </p:txBody>
      </p:sp>
      <p:sp>
        <p:nvSpPr>
          <p:cNvPr id="334" name="Google Shape;334;p44"/>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4"/>
          <p:cNvSpPr/>
          <p:nvPr/>
        </p:nvSpPr>
        <p:spPr>
          <a:xfrm>
            <a:off x="1553725" y="1329900"/>
            <a:ext cx="364200" cy="3642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a:ea typeface="Google Sans"/>
                <a:cs typeface="Google Sans"/>
                <a:sym typeface="Google Sans"/>
              </a:rPr>
              <a:t>1</a:t>
            </a:r>
            <a:endParaRPr>
              <a:solidFill>
                <a:srgbClr val="FFFFFF"/>
              </a:solidFill>
              <a:latin typeface="Google Sans"/>
              <a:ea typeface="Google Sans"/>
              <a:cs typeface="Google Sans"/>
              <a:sym typeface="Google Sans"/>
            </a:endParaRPr>
          </a:p>
        </p:txBody>
      </p:sp>
      <p:sp>
        <p:nvSpPr>
          <p:cNvPr id="336" name="Google Shape;336;p44"/>
          <p:cNvSpPr txBox="1"/>
          <p:nvPr/>
        </p:nvSpPr>
        <p:spPr>
          <a:xfrm>
            <a:off x="711325" y="1917800"/>
            <a:ext cx="2049000" cy="1034099"/>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rPr>
              <a:t>Further user testing for more advanced tasks in the app, such as setting job site locations with GPS</a:t>
            </a:r>
            <a:endParaRPr sz="1200" dirty="0"/>
          </a:p>
        </p:txBody>
      </p:sp>
      <p:sp>
        <p:nvSpPr>
          <p:cNvPr id="337" name="Google Shape;337;p44"/>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4"/>
          <p:cNvSpPr/>
          <p:nvPr/>
        </p:nvSpPr>
        <p:spPr>
          <a:xfrm>
            <a:off x="4211325" y="1329900"/>
            <a:ext cx="364200" cy="3642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a:ea typeface="Google Sans"/>
                <a:cs typeface="Google Sans"/>
                <a:sym typeface="Google Sans"/>
              </a:rPr>
              <a:t>2</a:t>
            </a:r>
            <a:endParaRPr>
              <a:solidFill>
                <a:srgbClr val="FFFFFF"/>
              </a:solidFill>
              <a:latin typeface="Google Sans"/>
              <a:ea typeface="Google Sans"/>
              <a:cs typeface="Google Sans"/>
              <a:sym typeface="Google Sans"/>
            </a:endParaRPr>
          </a:p>
        </p:txBody>
      </p:sp>
      <p:sp>
        <p:nvSpPr>
          <p:cNvPr id="339" name="Google Shape;339;p44"/>
          <p:cNvSpPr txBox="1"/>
          <p:nvPr/>
        </p:nvSpPr>
        <p:spPr>
          <a:xfrm>
            <a:off x="3368925" y="1917800"/>
            <a:ext cx="2049000" cy="821733"/>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Build out this GPS capability based upon the user feedback</a:t>
            </a:r>
            <a:endParaRPr sz="1200" dirty="0"/>
          </a:p>
        </p:txBody>
      </p:sp>
      <p:sp>
        <p:nvSpPr>
          <p:cNvPr id="340" name="Google Shape;340;p44"/>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4"/>
          <p:cNvSpPr/>
          <p:nvPr/>
        </p:nvSpPr>
        <p:spPr>
          <a:xfrm>
            <a:off x="6868925" y="1329900"/>
            <a:ext cx="364200" cy="3642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a:ea typeface="Google Sans"/>
                <a:cs typeface="Google Sans"/>
                <a:sym typeface="Google Sans"/>
              </a:rPr>
              <a:t>3</a:t>
            </a:r>
            <a:endParaRPr>
              <a:solidFill>
                <a:srgbClr val="FFFFFF"/>
              </a:solidFill>
              <a:latin typeface="Google Sans"/>
              <a:ea typeface="Google Sans"/>
              <a:cs typeface="Google Sans"/>
              <a:sym typeface="Google Sans"/>
            </a:endParaRPr>
          </a:p>
        </p:txBody>
      </p:sp>
      <p:sp>
        <p:nvSpPr>
          <p:cNvPr id="342" name="Google Shape;342;p44"/>
          <p:cNvSpPr txBox="1"/>
          <p:nvPr/>
        </p:nvSpPr>
        <p:spPr>
          <a:xfrm>
            <a:off x="6026525" y="1917800"/>
            <a:ext cx="2049000" cy="821733"/>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Share updates with the stakeholders and begin product development</a:t>
            </a:r>
            <a:endParaRPr sz="12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5"/>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Let’s connect!</a:t>
            </a:r>
            <a:endParaRPr sz="2400">
              <a:solidFill>
                <a:srgbClr val="5F6368"/>
              </a:solidFill>
              <a:latin typeface="Open Sans"/>
              <a:ea typeface="Open Sans"/>
              <a:cs typeface="Open Sans"/>
              <a:sym typeface="Open Sans"/>
            </a:endParaRPr>
          </a:p>
        </p:txBody>
      </p:sp>
      <p:sp>
        <p:nvSpPr>
          <p:cNvPr id="349" name="Google Shape;349;p45"/>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5"/>
          <p:cNvSpPr txBox="1"/>
          <p:nvPr/>
        </p:nvSpPr>
        <p:spPr>
          <a:xfrm>
            <a:off x="919075" y="2461800"/>
            <a:ext cx="7136100" cy="1246465"/>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1200" dirty="0">
                <a:solidFill>
                  <a:srgbClr val="5F6368"/>
                </a:solidFill>
                <a:latin typeface="Open Sans"/>
                <a:ea typeface="Open Sans"/>
                <a:cs typeface="Open Sans"/>
                <a:sym typeface="Open Sans"/>
              </a:rPr>
              <a:t>Please contact me if you would like to review additional design work.</a:t>
            </a:r>
            <a:endParaRPr sz="1200" dirty="0">
              <a:solidFill>
                <a:srgbClr val="5F6368"/>
              </a:solidFill>
              <a:latin typeface="Open Sans"/>
              <a:ea typeface="Open Sans"/>
              <a:cs typeface="Open Sans"/>
              <a:sym typeface="Open Sans"/>
            </a:endParaRPr>
          </a:p>
          <a:p>
            <a:pPr marL="0" lvl="0" indent="0" algn="ctr" rtl="0">
              <a:lnSpc>
                <a:spcPct val="115000"/>
              </a:lnSpc>
              <a:spcBef>
                <a:spcPts val="0"/>
              </a:spcBef>
              <a:spcAft>
                <a:spcPts val="0"/>
              </a:spcAft>
              <a:buClr>
                <a:schemeClr val="dk1"/>
              </a:buClr>
              <a:buSzPts val="1100"/>
              <a:buFont typeface="Arial"/>
              <a:buNone/>
            </a:pPr>
            <a:endParaRPr sz="1200" dirty="0">
              <a:solidFill>
                <a:srgbClr val="5F6368"/>
              </a:solidFill>
              <a:latin typeface="Open Sans"/>
              <a:ea typeface="Open Sans"/>
              <a:cs typeface="Open Sans"/>
              <a:sym typeface="Open Sans"/>
            </a:endParaRPr>
          </a:p>
          <a:p>
            <a:pPr marL="0" lvl="0" indent="0" algn="ctr" rtl="0">
              <a:lnSpc>
                <a:spcPct val="115000"/>
              </a:lnSpc>
              <a:spcBef>
                <a:spcPts val="0"/>
              </a:spcBef>
              <a:spcAft>
                <a:spcPts val="0"/>
              </a:spcAft>
              <a:buClr>
                <a:schemeClr val="dk1"/>
              </a:buClr>
              <a:buSzPts val="1100"/>
              <a:buFont typeface="Arial"/>
              <a:buNone/>
            </a:pPr>
            <a:r>
              <a:rPr lang="en" sz="1200" dirty="0">
                <a:solidFill>
                  <a:srgbClr val="5F6368"/>
                </a:solidFill>
                <a:latin typeface="Open Sans"/>
                <a:ea typeface="Open Sans"/>
                <a:cs typeface="Open Sans"/>
                <a:sym typeface="Open Sans"/>
                <a:hlinkClick r:id="rId3"/>
              </a:rPr>
              <a:t>jenlycke@gmail.com</a:t>
            </a:r>
            <a:br>
              <a:rPr lang="en" sz="1200" dirty="0">
                <a:solidFill>
                  <a:srgbClr val="5F6368"/>
                </a:solidFill>
                <a:latin typeface="Open Sans"/>
                <a:ea typeface="Open Sans"/>
                <a:cs typeface="Open Sans"/>
                <a:sym typeface="Open Sans"/>
              </a:rPr>
            </a:br>
            <a:r>
              <a:rPr lang="en" sz="1200" dirty="0">
                <a:solidFill>
                  <a:srgbClr val="5F6368"/>
                </a:solidFill>
                <a:latin typeface="Open Sans"/>
                <a:ea typeface="Open Sans"/>
                <a:cs typeface="Open Sans"/>
                <a:sym typeface="Open Sans"/>
                <a:hlinkClick r:id="rId4"/>
              </a:rPr>
              <a:t>www.JenniferLyckeUX.com</a:t>
            </a:r>
            <a:endParaRPr lang="en" sz="1200" dirty="0">
              <a:solidFill>
                <a:srgbClr val="5F6368"/>
              </a:solidFill>
              <a:latin typeface="Open Sans"/>
              <a:ea typeface="Open Sans"/>
              <a:cs typeface="Open Sans"/>
              <a:sym typeface="Open Sans"/>
            </a:endParaRPr>
          </a:p>
          <a:p>
            <a:pPr marL="0" lvl="0" indent="0" algn="ctr" rtl="0">
              <a:lnSpc>
                <a:spcPct val="115000"/>
              </a:lnSpc>
              <a:spcBef>
                <a:spcPts val="0"/>
              </a:spcBef>
              <a:spcAft>
                <a:spcPts val="0"/>
              </a:spcAft>
              <a:buClr>
                <a:schemeClr val="dk1"/>
              </a:buClr>
              <a:buSzPts val="1100"/>
              <a:buFont typeface="Arial"/>
              <a:buNone/>
            </a:pPr>
            <a:endParaRPr sz="1200" b="1" dirty="0">
              <a:solidFill>
                <a:srgbClr val="1967D2"/>
              </a:solidFill>
              <a:latin typeface="Open Sans"/>
              <a:ea typeface="Open Sans"/>
              <a:cs typeface="Open Sans"/>
              <a:sym typeface="Open Sans"/>
            </a:endParaRPr>
          </a:p>
        </p:txBody>
      </p:sp>
      <p:sp>
        <p:nvSpPr>
          <p:cNvPr id="351" name="Google Shape;351;p45"/>
          <p:cNvSpPr/>
          <p:nvPr/>
        </p:nvSpPr>
        <p:spPr>
          <a:xfrm>
            <a:off x="4230475" y="1602212"/>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5"/>
          <p:cNvSpPr/>
          <p:nvPr/>
        </p:nvSpPr>
        <p:spPr>
          <a:xfrm>
            <a:off x="4361825" y="1734124"/>
            <a:ext cx="250599" cy="249449"/>
          </a:xfrm>
          <a:custGeom>
            <a:avLst/>
            <a:gdLst/>
            <a:ahLst/>
            <a:cxnLst/>
            <a:rect l="l" t="t" r="r" b="b"/>
            <a:pathLst>
              <a:path w="964" h="962" extrusionOk="0">
                <a:moveTo>
                  <a:pt x="774" y="400"/>
                </a:moveTo>
                <a:lnTo>
                  <a:pt x="562" y="189"/>
                </a:lnTo>
                <a:lnTo>
                  <a:pt x="0" y="749"/>
                </a:lnTo>
                <a:lnTo>
                  <a:pt x="0" y="961"/>
                </a:lnTo>
                <a:lnTo>
                  <a:pt x="212" y="961"/>
                </a:lnTo>
                <a:lnTo>
                  <a:pt x="774" y="400"/>
                </a:lnTo>
                <a:close/>
                <a:moveTo>
                  <a:pt x="940" y="234"/>
                </a:moveTo>
                <a:cubicBezTo>
                  <a:pt x="963" y="211"/>
                  <a:pt x="963" y="177"/>
                  <a:pt x="940" y="155"/>
                </a:cubicBezTo>
                <a:lnTo>
                  <a:pt x="807" y="22"/>
                </a:lnTo>
                <a:cubicBezTo>
                  <a:pt x="785" y="0"/>
                  <a:pt x="751" y="0"/>
                  <a:pt x="728" y="22"/>
                </a:cubicBezTo>
                <a:lnTo>
                  <a:pt x="618" y="132"/>
                </a:lnTo>
                <a:lnTo>
                  <a:pt x="830" y="344"/>
                </a:lnTo>
                <a:lnTo>
                  <a:pt x="940" y="2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4285F4"/>
        </a:solidFill>
        <a:effectLst/>
      </p:bgPr>
    </p:bg>
    <p:spTree>
      <p:nvGrpSpPr>
        <p:cNvPr id="1" name="Shape 356"/>
        <p:cNvGrpSpPr/>
        <p:nvPr/>
      </p:nvGrpSpPr>
      <p:grpSpPr>
        <a:xfrm>
          <a:off x="0" y="0"/>
          <a:ext cx="0" cy="0"/>
          <a:chOff x="0" y="0"/>
          <a:chExt cx="0" cy="0"/>
        </a:xfrm>
      </p:grpSpPr>
      <p:sp>
        <p:nvSpPr>
          <p:cNvPr id="357" name="Google Shape;357;p46"/>
          <p:cNvSpPr txBox="1"/>
          <p:nvPr/>
        </p:nvSpPr>
        <p:spPr>
          <a:xfrm>
            <a:off x="2106450" y="2202300"/>
            <a:ext cx="49311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600">
                <a:solidFill>
                  <a:srgbClr val="FFFFFF"/>
                </a:solidFill>
                <a:latin typeface="Open Sans"/>
                <a:ea typeface="Open Sans"/>
                <a:cs typeface="Open Sans"/>
                <a:sym typeface="Open Sans"/>
              </a:rPr>
              <a:t>Thank you!</a:t>
            </a:r>
            <a:endParaRPr sz="3600">
              <a:solidFill>
                <a:srgbClr val="FFFFFF"/>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22"/>
          <p:cNvSpPr txBox="1"/>
          <p:nvPr/>
        </p:nvSpPr>
        <p:spPr>
          <a:xfrm>
            <a:off x="517675" y="2237975"/>
            <a:ext cx="3446100" cy="220441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The problem: </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050" dirty="0">
                <a:solidFill>
                  <a:srgbClr val="5F6368"/>
                </a:solidFill>
                <a:latin typeface="Open Sans"/>
                <a:ea typeface="Open Sans"/>
                <a:cs typeface="Open Sans"/>
                <a:sym typeface="Open Sans"/>
              </a:rPr>
              <a:t>Hospital employees with irregular job schedules or multiple job site locations found it difficult to track their work time. They often forgot to log their time, especially when being called in at the last minute or having to travel to alternate job sites. This resulted in timekeeping inaccuracies, wasted time and stress, and extra work for timekeeping administrators.</a:t>
            </a:r>
            <a:endParaRPr sz="1050" b="1" dirty="0">
              <a:solidFill>
                <a:srgbClr val="4285F4"/>
              </a:solidFill>
              <a:latin typeface="Open Sans"/>
              <a:ea typeface="Open Sans"/>
              <a:cs typeface="Open Sans"/>
              <a:sym typeface="Open Sans"/>
            </a:endParaRPr>
          </a:p>
        </p:txBody>
      </p:sp>
      <p:sp>
        <p:nvSpPr>
          <p:cNvPr id="95" name="Google Shape;95;p22"/>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96" name="Google Shape;96;p22"/>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2"/>
          <p:cNvSpPr txBox="1"/>
          <p:nvPr/>
        </p:nvSpPr>
        <p:spPr>
          <a:xfrm>
            <a:off x="4572000" y="2237975"/>
            <a:ext cx="3748216" cy="14772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goal: </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050" dirty="0">
                <a:solidFill>
                  <a:srgbClr val="5F6368"/>
                </a:solidFill>
                <a:latin typeface="Open Sans"/>
                <a:ea typeface="Open Sans"/>
                <a:cs typeface="Open Sans"/>
                <a:sym typeface="Open Sans"/>
              </a:rPr>
              <a:t>The goal is to make it easier for hospital employees to remember to track their time, or to enable the app to track their time automatically based upon GPS, depending upon the user’s preference.</a:t>
            </a:r>
            <a:endParaRPr sz="1050" b="1" dirty="0">
              <a:solidFill>
                <a:srgbClr val="4285F4"/>
              </a:solidFill>
              <a:latin typeface="Open Sans"/>
              <a:ea typeface="Open Sans"/>
              <a:cs typeface="Open Sans"/>
              <a:sym typeface="Open Sans"/>
            </a:endParaRPr>
          </a:p>
        </p:txBody>
      </p:sp>
      <p:sp>
        <p:nvSpPr>
          <p:cNvPr id="98" name="Google Shape;98;p22"/>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2"/>
          <p:cNvSpPr/>
          <p:nvPr/>
        </p:nvSpPr>
        <p:spPr>
          <a:xfrm>
            <a:off x="4684213" y="1653525"/>
            <a:ext cx="288875" cy="274249"/>
          </a:xfrm>
          <a:custGeom>
            <a:avLst/>
            <a:gdLst/>
            <a:ahLst/>
            <a:cxnLst/>
            <a:rect l="l" t="t" r="r" b="b"/>
            <a:pathLst>
              <a:path w="1045" h="993" extrusionOk="0">
                <a:moveTo>
                  <a:pt x="522" y="798"/>
                </a:moveTo>
                <a:lnTo>
                  <a:pt x="844" y="992"/>
                </a:lnTo>
                <a:lnTo>
                  <a:pt x="759" y="626"/>
                </a:lnTo>
                <a:lnTo>
                  <a:pt x="1044" y="378"/>
                </a:lnTo>
                <a:lnTo>
                  <a:pt x="669" y="347"/>
                </a:lnTo>
                <a:lnTo>
                  <a:pt x="522" y="0"/>
                </a:lnTo>
                <a:lnTo>
                  <a:pt x="375" y="347"/>
                </a:lnTo>
                <a:lnTo>
                  <a:pt x="0" y="378"/>
                </a:lnTo>
                <a:lnTo>
                  <a:pt x="285" y="626"/>
                </a:lnTo>
                <a:lnTo>
                  <a:pt x="200" y="992"/>
                </a:lnTo>
                <a:lnTo>
                  <a:pt x="522" y="798"/>
                </a:lnTo>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00" name="Google Shape;100;p22"/>
          <p:cNvSpPr/>
          <p:nvPr/>
        </p:nvSpPr>
        <p:spPr>
          <a:xfrm>
            <a:off x="640475" y="1656801"/>
            <a:ext cx="267700" cy="267700"/>
          </a:xfrm>
          <a:custGeom>
            <a:avLst/>
            <a:gdLst/>
            <a:ahLst/>
            <a:cxnLst/>
            <a:rect l="l" t="t" r="r" b="b"/>
            <a:pathLst>
              <a:path w="209550" h="209550" extrusionOk="0">
                <a:moveTo>
                  <a:pt x="115315" y="52353"/>
                </a:moveTo>
                <a:lnTo>
                  <a:pt x="115315" y="115315"/>
                </a:lnTo>
                <a:lnTo>
                  <a:pt x="94235" y="115315"/>
                </a:lnTo>
                <a:lnTo>
                  <a:pt x="94235" y="52353"/>
                </a:lnTo>
                <a:close/>
                <a:moveTo>
                  <a:pt x="115315" y="136256"/>
                </a:moveTo>
                <a:lnTo>
                  <a:pt x="115315" y="157197"/>
                </a:lnTo>
                <a:lnTo>
                  <a:pt x="94235" y="157197"/>
                </a:lnTo>
                <a:lnTo>
                  <a:pt x="94235" y="136256"/>
                </a:lnTo>
                <a:close/>
                <a:moveTo>
                  <a:pt x="104705" y="0"/>
                </a:moveTo>
                <a:lnTo>
                  <a:pt x="99400" y="140"/>
                </a:lnTo>
                <a:lnTo>
                  <a:pt x="94095" y="558"/>
                </a:lnTo>
                <a:lnTo>
                  <a:pt x="88790" y="1256"/>
                </a:lnTo>
                <a:lnTo>
                  <a:pt x="83625" y="2094"/>
                </a:lnTo>
                <a:lnTo>
                  <a:pt x="78599" y="3351"/>
                </a:lnTo>
                <a:lnTo>
                  <a:pt x="73573" y="4747"/>
                </a:lnTo>
                <a:lnTo>
                  <a:pt x="68687" y="6422"/>
                </a:lnTo>
                <a:lnTo>
                  <a:pt x="63940" y="8237"/>
                </a:lnTo>
                <a:lnTo>
                  <a:pt x="59333" y="10331"/>
                </a:lnTo>
                <a:lnTo>
                  <a:pt x="54866" y="12704"/>
                </a:lnTo>
                <a:lnTo>
                  <a:pt x="50398" y="15217"/>
                </a:lnTo>
                <a:lnTo>
                  <a:pt x="46210" y="17870"/>
                </a:lnTo>
                <a:lnTo>
                  <a:pt x="42022" y="20801"/>
                </a:lnTo>
                <a:lnTo>
                  <a:pt x="38113" y="23873"/>
                </a:lnTo>
                <a:lnTo>
                  <a:pt x="34343" y="27223"/>
                </a:lnTo>
                <a:lnTo>
                  <a:pt x="30714" y="30714"/>
                </a:lnTo>
                <a:lnTo>
                  <a:pt x="27223" y="34343"/>
                </a:lnTo>
                <a:lnTo>
                  <a:pt x="23873" y="38113"/>
                </a:lnTo>
                <a:lnTo>
                  <a:pt x="20801" y="42161"/>
                </a:lnTo>
                <a:lnTo>
                  <a:pt x="17870" y="46210"/>
                </a:lnTo>
                <a:lnTo>
                  <a:pt x="15217" y="50398"/>
                </a:lnTo>
                <a:lnTo>
                  <a:pt x="12704" y="54866"/>
                </a:lnTo>
                <a:lnTo>
                  <a:pt x="10331" y="59333"/>
                </a:lnTo>
                <a:lnTo>
                  <a:pt x="8237" y="63940"/>
                </a:lnTo>
                <a:lnTo>
                  <a:pt x="6282" y="68826"/>
                </a:lnTo>
                <a:lnTo>
                  <a:pt x="4747" y="73573"/>
                </a:lnTo>
                <a:lnTo>
                  <a:pt x="3351" y="78599"/>
                </a:lnTo>
                <a:lnTo>
                  <a:pt x="2094" y="83625"/>
                </a:lnTo>
                <a:lnTo>
                  <a:pt x="1256" y="88790"/>
                </a:lnTo>
                <a:lnTo>
                  <a:pt x="558" y="94095"/>
                </a:lnTo>
                <a:lnTo>
                  <a:pt x="140" y="99400"/>
                </a:lnTo>
                <a:lnTo>
                  <a:pt x="0" y="104845"/>
                </a:lnTo>
                <a:lnTo>
                  <a:pt x="140" y="110150"/>
                </a:lnTo>
                <a:lnTo>
                  <a:pt x="558" y="115455"/>
                </a:lnTo>
                <a:lnTo>
                  <a:pt x="1256" y="120760"/>
                </a:lnTo>
                <a:lnTo>
                  <a:pt x="2094" y="125925"/>
                </a:lnTo>
                <a:lnTo>
                  <a:pt x="3351" y="130951"/>
                </a:lnTo>
                <a:lnTo>
                  <a:pt x="4747" y="135977"/>
                </a:lnTo>
                <a:lnTo>
                  <a:pt x="6282" y="140863"/>
                </a:lnTo>
                <a:lnTo>
                  <a:pt x="8237" y="145610"/>
                </a:lnTo>
                <a:lnTo>
                  <a:pt x="10331" y="150217"/>
                </a:lnTo>
                <a:lnTo>
                  <a:pt x="12704" y="154684"/>
                </a:lnTo>
                <a:lnTo>
                  <a:pt x="15217" y="159152"/>
                </a:lnTo>
                <a:lnTo>
                  <a:pt x="17870" y="163340"/>
                </a:lnTo>
                <a:lnTo>
                  <a:pt x="20801" y="167528"/>
                </a:lnTo>
                <a:lnTo>
                  <a:pt x="23873" y="171437"/>
                </a:lnTo>
                <a:lnTo>
                  <a:pt x="27223" y="175207"/>
                </a:lnTo>
                <a:lnTo>
                  <a:pt x="30714" y="178836"/>
                </a:lnTo>
                <a:lnTo>
                  <a:pt x="34343" y="182327"/>
                </a:lnTo>
                <a:lnTo>
                  <a:pt x="38113" y="185677"/>
                </a:lnTo>
                <a:lnTo>
                  <a:pt x="42022" y="188749"/>
                </a:lnTo>
                <a:lnTo>
                  <a:pt x="46210" y="191680"/>
                </a:lnTo>
                <a:lnTo>
                  <a:pt x="50398" y="194333"/>
                </a:lnTo>
                <a:lnTo>
                  <a:pt x="54866" y="196846"/>
                </a:lnTo>
                <a:lnTo>
                  <a:pt x="59333" y="199219"/>
                </a:lnTo>
                <a:lnTo>
                  <a:pt x="63940" y="201313"/>
                </a:lnTo>
                <a:lnTo>
                  <a:pt x="68687" y="203268"/>
                </a:lnTo>
                <a:lnTo>
                  <a:pt x="73573" y="204803"/>
                </a:lnTo>
                <a:lnTo>
                  <a:pt x="78599" y="206199"/>
                </a:lnTo>
                <a:lnTo>
                  <a:pt x="83625" y="207456"/>
                </a:lnTo>
                <a:lnTo>
                  <a:pt x="88790" y="208294"/>
                </a:lnTo>
                <a:lnTo>
                  <a:pt x="94095" y="208992"/>
                </a:lnTo>
                <a:lnTo>
                  <a:pt x="99400" y="209410"/>
                </a:lnTo>
                <a:lnTo>
                  <a:pt x="104705" y="209550"/>
                </a:lnTo>
                <a:lnTo>
                  <a:pt x="110150" y="209410"/>
                </a:lnTo>
                <a:lnTo>
                  <a:pt x="115455" y="208992"/>
                </a:lnTo>
                <a:lnTo>
                  <a:pt x="120760" y="208294"/>
                </a:lnTo>
                <a:lnTo>
                  <a:pt x="125925" y="207456"/>
                </a:lnTo>
                <a:lnTo>
                  <a:pt x="130951" y="206199"/>
                </a:lnTo>
                <a:lnTo>
                  <a:pt x="135977" y="204803"/>
                </a:lnTo>
                <a:lnTo>
                  <a:pt x="140724" y="203268"/>
                </a:lnTo>
                <a:lnTo>
                  <a:pt x="145610" y="201313"/>
                </a:lnTo>
                <a:lnTo>
                  <a:pt x="150217" y="199219"/>
                </a:lnTo>
                <a:lnTo>
                  <a:pt x="154684" y="196846"/>
                </a:lnTo>
                <a:lnTo>
                  <a:pt x="159152" y="194333"/>
                </a:lnTo>
                <a:lnTo>
                  <a:pt x="163340" y="191680"/>
                </a:lnTo>
                <a:lnTo>
                  <a:pt x="167389" y="188749"/>
                </a:lnTo>
                <a:lnTo>
                  <a:pt x="171437" y="185677"/>
                </a:lnTo>
                <a:lnTo>
                  <a:pt x="175207" y="182327"/>
                </a:lnTo>
                <a:lnTo>
                  <a:pt x="178836" y="178836"/>
                </a:lnTo>
                <a:lnTo>
                  <a:pt x="182327" y="175207"/>
                </a:lnTo>
                <a:lnTo>
                  <a:pt x="185677" y="171437"/>
                </a:lnTo>
                <a:lnTo>
                  <a:pt x="188749" y="167528"/>
                </a:lnTo>
                <a:lnTo>
                  <a:pt x="191680" y="163340"/>
                </a:lnTo>
                <a:lnTo>
                  <a:pt x="194333" y="159152"/>
                </a:lnTo>
                <a:lnTo>
                  <a:pt x="196846" y="154684"/>
                </a:lnTo>
                <a:lnTo>
                  <a:pt x="199219" y="150217"/>
                </a:lnTo>
                <a:lnTo>
                  <a:pt x="201313" y="145610"/>
                </a:lnTo>
                <a:lnTo>
                  <a:pt x="203128" y="140863"/>
                </a:lnTo>
                <a:lnTo>
                  <a:pt x="204803" y="135977"/>
                </a:lnTo>
                <a:lnTo>
                  <a:pt x="206199" y="130951"/>
                </a:lnTo>
                <a:lnTo>
                  <a:pt x="207456" y="125925"/>
                </a:lnTo>
                <a:lnTo>
                  <a:pt x="208294" y="120760"/>
                </a:lnTo>
                <a:lnTo>
                  <a:pt x="208992" y="115455"/>
                </a:lnTo>
                <a:lnTo>
                  <a:pt x="209410" y="110150"/>
                </a:lnTo>
                <a:lnTo>
                  <a:pt x="209550" y="104845"/>
                </a:lnTo>
                <a:lnTo>
                  <a:pt x="209410" y="99400"/>
                </a:lnTo>
                <a:lnTo>
                  <a:pt x="208992" y="94095"/>
                </a:lnTo>
                <a:lnTo>
                  <a:pt x="208294" y="88790"/>
                </a:lnTo>
                <a:lnTo>
                  <a:pt x="207456" y="83625"/>
                </a:lnTo>
                <a:lnTo>
                  <a:pt x="206199" y="78599"/>
                </a:lnTo>
                <a:lnTo>
                  <a:pt x="204803" y="73573"/>
                </a:lnTo>
                <a:lnTo>
                  <a:pt x="203128" y="68826"/>
                </a:lnTo>
                <a:lnTo>
                  <a:pt x="201313" y="63940"/>
                </a:lnTo>
                <a:lnTo>
                  <a:pt x="199219" y="59333"/>
                </a:lnTo>
                <a:lnTo>
                  <a:pt x="196846" y="54866"/>
                </a:lnTo>
                <a:lnTo>
                  <a:pt x="194333" y="50398"/>
                </a:lnTo>
                <a:lnTo>
                  <a:pt x="191680" y="46210"/>
                </a:lnTo>
                <a:lnTo>
                  <a:pt x="188749" y="42161"/>
                </a:lnTo>
                <a:lnTo>
                  <a:pt x="185677" y="38113"/>
                </a:lnTo>
                <a:lnTo>
                  <a:pt x="182327" y="34343"/>
                </a:lnTo>
                <a:lnTo>
                  <a:pt x="178836" y="30714"/>
                </a:lnTo>
                <a:lnTo>
                  <a:pt x="175207" y="27223"/>
                </a:lnTo>
                <a:lnTo>
                  <a:pt x="171437" y="23873"/>
                </a:lnTo>
                <a:lnTo>
                  <a:pt x="167389" y="20801"/>
                </a:lnTo>
                <a:lnTo>
                  <a:pt x="163340" y="17870"/>
                </a:lnTo>
                <a:lnTo>
                  <a:pt x="159152" y="15217"/>
                </a:lnTo>
                <a:lnTo>
                  <a:pt x="154684" y="12704"/>
                </a:lnTo>
                <a:lnTo>
                  <a:pt x="150217" y="10331"/>
                </a:lnTo>
                <a:lnTo>
                  <a:pt x="145610" y="8237"/>
                </a:lnTo>
                <a:lnTo>
                  <a:pt x="140724" y="6422"/>
                </a:lnTo>
                <a:lnTo>
                  <a:pt x="135977" y="4747"/>
                </a:lnTo>
                <a:lnTo>
                  <a:pt x="130951" y="3351"/>
                </a:lnTo>
                <a:lnTo>
                  <a:pt x="125925" y="2094"/>
                </a:lnTo>
                <a:lnTo>
                  <a:pt x="120760" y="1256"/>
                </a:lnTo>
                <a:lnTo>
                  <a:pt x="115455" y="558"/>
                </a:lnTo>
                <a:lnTo>
                  <a:pt x="110150" y="140"/>
                </a:lnTo>
                <a:lnTo>
                  <a:pt x="1047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3"/>
          <p:cNvSpPr txBox="1"/>
          <p:nvPr/>
        </p:nvSpPr>
        <p:spPr>
          <a:xfrm>
            <a:off x="517675" y="2237975"/>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My role: </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UX researcher and UI designer</a:t>
            </a:r>
            <a:endParaRPr sz="1200" b="1" dirty="0">
              <a:solidFill>
                <a:srgbClr val="4285F4"/>
              </a:solidFill>
              <a:latin typeface="Open Sans"/>
              <a:ea typeface="Open Sans"/>
              <a:cs typeface="Open Sans"/>
              <a:sym typeface="Open Sans"/>
            </a:endParaRPr>
          </a:p>
        </p:txBody>
      </p:sp>
      <p:sp>
        <p:nvSpPr>
          <p:cNvPr id="106" name="Google Shape;106;p23"/>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07" name="Google Shape;107;p23"/>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3"/>
          <p:cNvSpPr txBox="1"/>
          <p:nvPr/>
        </p:nvSpPr>
        <p:spPr>
          <a:xfrm>
            <a:off x="4572000" y="2237975"/>
            <a:ext cx="34461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Responsibilities</a:t>
            </a:r>
            <a:r>
              <a:rPr lang="en" dirty="0">
                <a:solidFill>
                  <a:srgbClr val="1967D2"/>
                </a:solidFill>
                <a:latin typeface="Open Sans SemiBold"/>
                <a:ea typeface="Open Sans SemiBold"/>
                <a:cs typeface="Open Sans SemiBold"/>
                <a:sym typeface="Open Sans SemiBold"/>
              </a:rPr>
              <a:t>: </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a:solidFill>
                  <a:srgbClr val="5F6368"/>
                </a:solidFill>
                <a:latin typeface="Open Sans"/>
                <a:ea typeface="Open Sans"/>
                <a:cs typeface="Open Sans"/>
                <a:sym typeface="Open Sans"/>
              </a:rPr>
              <a:t>-   User research</a:t>
            </a:r>
          </a:p>
          <a:p>
            <a:pPr marL="171450" lvl="0" indent="-171450" algn="l" rtl="0">
              <a:lnSpc>
                <a:spcPct val="150000"/>
              </a:lnSpc>
              <a:spcBef>
                <a:spcPts val="0"/>
              </a:spcBef>
              <a:spcAft>
                <a:spcPts val="0"/>
              </a:spcAft>
              <a:buFontTx/>
              <a:buChar char="-"/>
            </a:pPr>
            <a:r>
              <a:rPr lang="en" sz="1200" dirty="0">
                <a:solidFill>
                  <a:srgbClr val="5F6368"/>
                </a:solidFill>
                <a:latin typeface="Open Sans"/>
                <a:ea typeface="Open Sans"/>
                <a:cs typeface="Open Sans"/>
                <a:sym typeface="Open Sans"/>
              </a:rPr>
              <a:t>Wireframing (low fidelity and high fidelity)</a:t>
            </a:r>
          </a:p>
          <a:p>
            <a:pPr marL="171450" lvl="0" indent="-171450" algn="l" rtl="0">
              <a:lnSpc>
                <a:spcPct val="150000"/>
              </a:lnSpc>
              <a:spcBef>
                <a:spcPts val="0"/>
              </a:spcBef>
              <a:spcAft>
                <a:spcPts val="0"/>
              </a:spcAft>
              <a:buFontTx/>
              <a:buChar char="-"/>
            </a:pPr>
            <a:r>
              <a:rPr lang="en" sz="1200" dirty="0">
                <a:solidFill>
                  <a:srgbClr val="5F6368"/>
                </a:solidFill>
                <a:latin typeface="Open Sans"/>
                <a:ea typeface="Open Sans"/>
                <a:cs typeface="Open Sans"/>
                <a:sym typeface="Open Sans"/>
              </a:rPr>
              <a:t>Prototyping (low fidelity and high fidelity)</a:t>
            </a:r>
          </a:p>
          <a:p>
            <a:pPr marL="171450" lvl="0" indent="-171450" algn="l" rtl="0">
              <a:lnSpc>
                <a:spcPct val="150000"/>
              </a:lnSpc>
              <a:spcBef>
                <a:spcPts val="0"/>
              </a:spcBef>
              <a:spcAft>
                <a:spcPts val="0"/>
              </a:spcAft>
              <a:buFontTx/>
              <a:buChar char="-"/>
            </a:pPr>
            <a:r>
              <a:rPr lang="en" sz="1200" dirty="0">
                <a:solidFill>
                  <a:srgbClr val="5F6368"/>
                </a:solidFill>
                <a:latin typeface="Open Sans"/>
                <a:ea typeface="Open Sans"/>
                <a:cs typeface="Open Sans"/>
                <a:sym typeface="Open Sans"/>
              </a:rPr>
              <a:t>User testing and analysis </a:t>
            </a:r>
            <a:endParaRPr sz="1200" b="1" dirty="0">
              <a:solidFill>
                <a:srgbClr val="4285F4"/>
              </a:solidFill>
              <a:latin typeface="Open Sans"/>
              <a:ea typeface="Open Sans"/>
              <a:cs typeface="Open Sans"/>
              <a:sym typeface="Open Sans"/>
            </a:endParaRPr>
          </a:p>
        </p:txBody>
      </p:sp>
      <p:sp>
        <p:nvSpPr>
          <p:cNvPr id="109" name="Google Shape;109;p23"/>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3"/>
          <p:cNvSpPr/>
          <p:nvPr/>
        </p:nvSpPr>
        <p:spPr>
          <a:xfrm>
            <a:off x="645441" y="1662440"/>
            <a:ext cx="257757" cy="256421"/>
          </a:xfrm>
          <a:custGeom>
            <a:avLst/>
            <a:gdLst/>
            <a:ahLst/>
            <a:cxnLst/>
            <a:rect l="l" t="t" r="r" b="b"/>
            <a:pathLst>
              <a:path w="851" h="847" extrusionOk="0">
                <a:moveTo>
                  <a:pt x="423" y="423"/>
                </a:moveTo>
                <a:cubicBezTo>
                  <a:pt x="542" y="423"/>
                  <a:pt x="635" y="327"/>
                  <a:pt x="635" y="212"/>
                </a:cubicBezTo>
                <a:cubicBezTo>
                  <a:pt x="635" y="93"/>
                  <a:pt x="539" y="0"/>
                  <a:pt x="423" y="0"/>
                </a:cubicBezTo>
                <a:cubicBezTo>
                  <a:pt x="308" y="0"/>
                  <a:pt x="212" y="96"/>
                  <a:pt x="212" y="212"/>
                </a:cubicBezTo>
                <a:cubicBezTo>
                  <a:pt x="209" y="327"/>
                  <a:pt x="305" y="423"/>
                  <a:pt x="423" y="423"/>
                </a:cubicBezTo>
                <a:close/>
                <a:moveTo>
                  <a:pt x="423" y="528"/>
                </a:moveTo>
                <a:cubicBezTo>
                  <a:pt x="282" y="528"/>
                  <a:pt x="0" y="598"/>
                  <a:pt x="0" y="738"/>
                </a:cubicBezTo>
                <a:lnTo>
                  <a:pt x="0" y="846"/>
                </a:lnTo>
                <a:lnTo>
                  <a:pt x="850" y="846"/>
                </a:lnTo>
                <a:lnTo>
                  <a:pt x="850" y="738"/>
                </a:lnTo>
                <a:cubicBezTo>
                  <a:pt x="847" y="601"/>
                  <a:pt x="564" y="528"/>
                  <a:pt x="423" y="5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11" name="Google Shape;111;p23"/>
          <p:cNvSpPr/>
          <p:nvPr/>
        </p:nvSpPr>
        <p:spPr>
          <a:xfrm>
            <a:off x="4685687" y="1710781"/>
            <a:ext cx="285935" cy="159748"/>
          </a:xfrm>
          <a:custGeom>
            <a:avLst/>
            <a:gdLst/>
            <a:ahLst/>
            <a:cxnLst/>
            <a:rect l="l" t="t" r="r" b="b"/>
            <a:pathLst>
              <a:path w="941" h="526" extrusionOk="0">
                <a:moveTo>
                  <a:pt x="0" y="316"/>
                </a:moveTo>
                <a:lnTo>
                  <a:pt x="105" y="316"/>
                </a:lnTo>
                <a:lnTo>
                  <a:pt x="105" y="212"/>
                </a:lnTo>
                <a:lnTo>
                  <a:pt x="0" y="212"/>
                </a:lnTo>
                <a:lnTo>
                  <a:pt x="0" y="316"/>
                </a:lnTo>
                <a:close/>
                <a:moveTo>
                  <a:pt x="0" y="525"/>
                </a:moveTo>
                <a:lnTo>
                  <a:pt x="105" y="525"/>
                </a:lnTo>
                <a:lnTo>
                  <a:pt x="105" y="421"/>
                </a:lnTo>
                <a:lnTo>
                  <a:pt x="0" y="421"/>
                </a:lnTo>
                <a:lnTo>
                  <a:pt x="0" y="525"/>
                </a:lnTo>
                <a:close/>
                <a:moveTo>
                  <a:pt x="0" y="105"/>
                </a:moveTo>
                <a:lnTo>
                  <a:pt x="105" y="105"/>
                </a:lnTo>
                <a:lnTo>
                  <a:pt x="105" y="0"/>
                </a:lnTo>
                <a:lnTo>
                  <a:pt x="0" y="0"/>
                </a:lnTo>
                <a:lnTo>
                  <a:pt x="0" y="105"/>
                </a:lnTo>
                <a:close/>
                <a:moveTo>
                  <a:pt x="209" y="316"/>
                </a:moveTo>
                <a:lnTo>
                  <a:pt x="940" y="316"/>
                </a:lnTo>
                <a:lnTo>
                  <a:pt x="940" y="212"/>
                </a:lnTo>
                <a:lnTo>
                  <a:pt x="209" y="212"/>
                </a:lnTo>
                <a:lnTo>
                  <a:pt x="209" y="316"/>
                </a:lnTo>
                <a:close/>
                <a:moveTo>
                  <a:pt x="209" y="525"/>
                </a:moveTo>
                <a:lnTo>
                  <a:pt x="940" y="525"/>
                </a:lnTo>
                <a:lnTo>
                  <a:pt x="940" y="421"/>
                </a:lnTo>
                <a:lnTo>
                  <a:pt x="209" y="421"/>
                </a:lnTo>
                <a:lnTo>
                  <a:pt x="209" y="525"/>
                </a:lnTo>
                <a:close/>
                <a:moveTo>
                  <a:pt x="209" y="0"/>
                </a:moveTo>
                <a:lnTo>
                  <a:pt x="209" y="105"/>
                </a:lnTo>
                <a:lnTo>
                  <a:pt x="940" y="105"/>
                </a:lnTo>
                <a:lnTo>
                  <a:pt x="940" y="0"/>
                </a:lnTo>
                <a:lnTo>
                  <a:pt x="209"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4335"/>
        </a:solidFill>
        <a:effectLst/>
      </p:bgPr>
    </p:bg>
    <p:spTree>
      <p:nvGrpSpPr>
        <p:cNvPr id="1" name="Shape 115"/>
        <p:cNvGrpSpPr/>
        <p:nvPr/>
      </p:nvGrpSpPr>
      <p:grpSpPr>
        <a:xfrm>
          <a:off x="0" y="0"/>
          <a:ext cx="0" cy="0"/>
          <a:chOff x="0" y="0"/>
          <a:chExt cx="0" cy="0"/>
        </a:xfrm>
      </p:grpSpPr>
      <p:sp>
        <p:nvSpPr>
          <p:cNvPr id="116" name="Google Shape;116;p24"/>
          <p:cNvSpPr txBox="1"/>
          <p:nvPr/>
        </p:nvSpPr>
        <p:spPr>
          <a:xfrm>
            <a:off x="-46002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Understanding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user</a:t>
            </a:r>
            <a:endParaRPr sz="2400">
              <a:solidFill>
                <a:srgbClr val="FFFFFF"/>
              </a:solidFill>
              <a:latin typeface="Open Sans"/>
              <a:ea typeface="Open Sans"/>
              <a:cs typeface="Open Sans"/>
              <a:sym typeface="Open Sans"/>
            </a:endParaRPr>
          </a:p>
        </p:txBody>
      </p:sp>
      <p:sp>
        <p:nvSpPr>
          <p:cNvPr id="117" name="Google Shape;117;p24"/>
          <p:cNvSpPr txBox="1"/>
          <p:nvPr/>
        </p:nvSpPr>
        <p:spPr>
          <a:xfrm>
            <a:off x="3712425" y="1886850"/>
            <a:ext cx="3946500" cy="13698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research</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Personas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Problem statements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journey maps</a:t>
            </a:r>
            <a:endParaRPr>
              <a:solidFill>
                <a:srgbClr val="FFFFFF"/>
              </a:solidFill>
              <a:latin typeface="Open Sans"/>
              <a:ea typeface="Open Sans"/>
              <a:cs typeface="Open Sans"/>
              <a:sym typeface="Open Sans"/>
            </a:endParaRPr>
          </a:p>
        </p:txBody>
      </p:sp>
      <p:cxnSp>
        <p:nvCxnSpPr>
          <p:cNvPr id="118" name="Google Shape;118;p24"/>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5"/>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5"/>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summary</a:t>
            </a:r>
            <a:endParaRPr sz="2400">
              <a:solidFill>
                <a:srgbClr val="5F6368"/>
              </a:solidFill>
              <a:latin typeface="Open Sans"/>
              <a:ea typeface="Open Sans"/>
              <a:cs typeface="Open Sans"/>
              <a:sym typeface="Open Sans"/>
            </a:endParaRPr>
          </a:p>
        </p:txBody>
      </p:sp>
      <p:sp>
        <p:nvSpPr>
          <p:cNvPr id="125" name="Google Shape;125;p25"/>
          <p:cNvSpPr txBox="1"/>
          <p:nvPr/>
        </p:nvSpPr>
        <p:spPr>
          <a:xfrm>
            <a:off x="919075" y="1942806"/>
            <a:ext cx="7136100" cy="2301112"/>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1600"/>
              </a:spcBef>
              <a:spcAft>
                <a:spcPts val="0"/>
              </a:spcAft>
              <a:buNone/>
            </a:pPr>
            <a:r>
              <a:rPr lang="en-US" sz="1200" dirty="0">
                <a:solidFill>
                  <a:srgbClr val="595959"/>
                </a:solidFill>
                <a:latin typeface="Roboto Light"/>
                <a:ea typeface="Roboto Light"/>
                <a:cs typeface="Roboto Light"/>
                <a:sym typeface="Roboto Light"/>
              </a:rPr>
              <a:t>I performed a Moderated Usability Study with 5 hospital employees each in 2 rounds of user testing. In the 1</a:t>
            </a:r>
            <a:r>
              <a:rPr lang="en-US" sz="1200" baseline="30000" dirty="0">
                <a:solidFill>
                  <a:srgbClr val="595959"/>
                </a:solidFill>
                <a:latin typeface="Roboto Light"/>
                <a:ea typeface="Roboto Light"/>
                <a:cs typeface="Roboto Light"/>
                <a:sym typeface="Roboto Light"/>
              </a:rPr>
              <a:t>st</a:t>
            </a:r>
            <a:r>
              <a:rPr lang="en-US" sz="1200" dirty="0">
                <a:solidFill>
                  <a:srgbClr val="595959"/>
                </a:solidFill>
                <a:latin typeface="Roboto Light"/>
                <a:ea typeface="Roboto Light"/>
                <a:cs typeface="Roboto Light"/>
                <a:sym typeface="Roboto Light"/>
              </a:rPr>
              <a:t> round of testing, users were asked to interact with a low-fidelity prototype presented on a smartphone and were verbally asked a series of prompts and prompt follow-up questions. In the 2</a:t>
            </a:r>
            <a:r>
              <a:rPr lang="en-US" sz="1200" baseline="30000" dirty="0">
                <a:solidFill>
                  <a:srgbClr val="595959"/>
                </a:solidFill>
                <a:latin typeface="Roboto Light"/>
                <a:ea typeface="Roboto Light"/>
                <a:cs typeface="Roboto Light"/>
                <a:sym typeface="Roboto Light"/>
              </a:rPr>
              <a:t>nd</a:t>
            </a:r>
            <a:r>
              <a:rPr lang="en-US" sz="1200" dirty="0">
                <a:solidFill>
                  <a:srgbClr val="595959"/>
                </a:solidFill>
                <a:latin typeface="Roboto Light"/>
                <a:ea typeface="Roboto Light"/>
                <a:cs typeface="Roboto Light"/>
                <a:sym typeface="Roboto Light"/>
              </a:rPr>
              <a:t> round, users were asked to perform additional tasks with a high-fidelity prototype.</a:t>
            </a:r>
            <a:br>
              <a:rPr lang="en-US" sz="1200" dirty="0">
                <a:solidFill>
                  <a:srgbClr val="595959"/>
                </a:solidFill>
                <a:latin typeface="Roboto Light"/>
                <a:ea typeface="Roboto Light"/>
                <a:cs typeface="Roboto Light"/>
                <a:sym typeface="Roboto Light"/>
              </a:rPr>
            </a:br>
            <a:br>
              <a:rPr lang="en-US" sz="1200" dirty="0">
                <a:solidFill>
                  <a:srgbClr val="595959"/>
                </a:solidFill>
                <a:latin typeface="Roboto Light"/>
                <a:ea typeface="Roboto Light"/>
                <a:cs typeface="Roboto Light"/>
                <a:sym typeface="Roboto Light"/>
              </a:rPr>
            </a:br>
            <a:r>
              <a:rPr lang="en-US" sz="1200" dirty="0">
                <a:solidFill>
                  <a:srgbClr val="595959"/>
                </a:solidFill>
                <a:latin typeface="Roboto Light"/>
                <a:ea typeface="Roboto Light"/>
                <a:cs typeface="Roboto Light"/>
                <a:sym typeface="Roboto Light"/>
              </a:rPr>
              <a:t>Assumptions going into user testing were that the app would be helpful to hospital employees and that the app was easily to navigate. Overall, the testers confirmed these assumptions and were pleased with the app capabilities. However, there were some issues raised when it came to filling out timesheets. Based upon this feedback, these issues were corrected with multiple iterations of design updates.</a:t>
            </a:r>
          </a:p>
        </p:txBody>
      </p:sp>
      <p:sp>
        <p:nvSpPr>
          <p:cNvPr id="126" name="Google Shape;126;p25"/>
          <p:cNvSpPr/>
          <p:nvPr/>
        </p:nvSpPr>
        <p:spPr>
          <a:xfrm>
            <a:off x="4230475" y="1602212"/>
            <a:ext cx="513300" cy="513300"/>
          </a:xfrm>
          <a:prstGeom prst="ellipse">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5"/>
          <p:cNvSpPr/>
          <p:nvPr/>
        </p:nvSpPr>
        <p:spPr>
          <a:xfrm>
            <a:off x="4373201" y="1744926"/>
            <a:ext cx="227849" cy="227849"/>
          </a:xfrm>
          <a:custGeom>
            <a:avLst/>
            <a:gdLst/>
            <a:ahLst/>
            <a:cxnLst/>
            <a:rect l="l" t="t" r="r" b="b"/>
            <a:pathLst>
              <a:path w="940" h="941" extrusionOk="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6"/>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pain points</a:t>
            </a:r>
            <a:endParaRPr sz="2400">
              <a:solidFill>
                <a:srgbClr val="5F6368"/>
              </a:solidFill>
              <a:latin typeface="Open Sans"/>
              <a:ea typeface="Open Sans"/>
              <a:cs typeface="Open Sans"/>
              <a:sym typeface="Open Sans"/>
            </a:endParaRPr>
          </a:p>
        </p:txBody>
      </p:sp>
      <p:sp>
        <p:nvSpPr>
          <p:cNvPr id="133" name="Google Shape;133;p26"/>
          <p:cNvSpPr/>
          <p:nvPr/>
        </p:nvSpPr>
        <p:spPr>
          <a:xfrm>
            <a:off x="1251151" y="1504224"/>
            <a:ext cx="269700" cy="2697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rgbClr val="FFFFFF"/>
                </a:solidFill>
                <a:latin typeface="Google Sans"/>
                <a:ea typeface="Google Sans"/>
                <a:cs typeface="Google Sans"/>
                <a:sym typeface="Google Sans"/>
              </a:rPr>
              <a:t>1</a:t>
            </a:r>
            <a:endParaRPr sz="1200">
              <a:solidFill>
                <a:srgbClr val="FFFFFF"/>
              </a:solidFill>
              <a:latin typeface="Google Sans"/>
              <a:ea typeface="Google Sans"/>
              <a:cs typeface="Google Sans"/>
              <a:sym typeface="Google Sans"/>
            </a:endParaRPr>
          </a:p>
        </p:txBody>
      </p:sp>
      <p:sp>
        <p:nvSpPr>
          <p:cNvPr id="134" name="Google Shape;134;p26"/>
          <p:cNvSpPr txBox="1"/>
          <p:nvPr/>
        </p:nvSpPr>
        <p:spPr>
          <a:xfrm>
            <a:off x="284941" y="1988255"/>
            <a:ext cx="2450020" cy="954077"/>
          </a:xfrm>
          <a:prstGeom prst="rect">
            <a:avLst/>
          </a:prstGeom>
          <a:noFill/>
          <a:ln>
            <a:noFill/>
          </a:ln>
        </p:spPr>
        <p:txBody>
          <a:bodyPr spcFirstLastPara="1" wrap="square" lIns="0" tIns="91425" rIns="91425" bIns="91425" anchor="t" anchorCtr="0">
            <a:spAutoFit/>
          </a:bodyPr>
          <a:lstStyle/>
          <a:p>
            <a:pPr marL="0" lvl="0" indent="0" algn="ctr" rtl="0">
              <a:spcBef>
                <a:spcPts val="0"/>
              </a:spcBef>
              <a:spcAft>
                <a:spcPts val="0"/>
              </a:spcAft>
              <a:buNone/>
            </a:pPr>
            <a:r>
              <a:rPr lang="en" sz="1200" dirty="0">
                <a:solidFill>
                  <a:srgbClr val="EA4335"/>
                </a:solidFill>
                <a:latin typeface="Open Sans SemiBold"/>
                <a:ea typeface="Open Sans SemiBold"/>
                <a:cs typeface="Open Sans SemiBold"/>
                <a:sym typeface="Open Sans SemiBold"/>
              </a:rPr>
              <a:t>Doctors</a:t>
            </a:r>
            <a:r>
              <a:rPr lang="en" dirty="0">
                <a:solidFill>
                  <a:srgbClr val="EA4335"/>
                </a:solidFill>
                <a:latin typeface="Open Sans SemiBold"/>
                <a:ea typeface="Open Sans SemiBold"/>
                <a:cs typeface="Open Sans SemiBold"/>
                <a:sym typeface="Open Sans SemiBold"/>
              </a:rPr>
              <a:t> </a:t>
            </a:r>
            <a:r>
              <a:rPr lang="en" sz="1200" dirty="0">
                <a:solidFill>
                  <a:srgbClr val="EA4335"/>
                </a:solidFill>
                <a:latin typeface="Open Sans SemiBold"/>
                <a:ea typeface="Open Sans SemiBold"/>
                <a:cs typeface="Open Sans SemiBold"/>
                <a:sym typeface="Open Sans SemiBold"/>
              </a:rPr>
              <a:t>can</a:t>
            </a:r>
            <a:r>
              <a:rPr lang="en" dirty="0">
                <a:solidFill>
                  <a:srgbClr val="EA4335"/>
                </a:solidFill>
                <a:latin typeface="Open Sans SemiBold"/>
                <a:ea typeface="Open Sans SemiBold"/>
                <a:cs typeface="Open Sans SemiBold"/>
                <a:sym typeface="Open Sans SemiBold"/>
              </a:rPr>
              <a:t> </a:t>
            </a:r>
            <a:r>
              <a:rPr lang="en" sz="1200" dirty="0">
                <a:solidFill>
                  <a:srgbClr val="EA4335"/>
                </a:solidFill>
                <a:latin typeface="Open Sans SemiBold"/>
                <a:ea typeface="Open Sans SemiBold"/>
                <a:cs typeface="Open Sans SemiBold"/>
                <a:sym typeface="Open Sans SemiBold"/>
              </a:rPr>
              <a:t>get</a:t>
            </a:r>
            <a:r>
              <a:rPr lang="en" dirty="0">
                <a:solidFill>
                  <a:srgbClr val="EA4335"/>
                </a:solidFill>
                <a:latin typeface="Open Sans SemiBold"/>
                <a:ea typeface="Open Sans SemiBold"/>
                <a:cs typeface="Open Sans SemiBold"/>
                <a:sym typeface="Open Sans SemiBold"/>
              </a:rPr>
              <a:t> </a:t>
            </a:r>
            <a:r>
              <a:rPr lang="en" sz="1200" dirty="0">
                <a:solidFill>
                  <a:srgbClr val="EA4335"/>
                </a:solidFill>
                <a:latin typeface="Open Sans SemiBold"/>
                <a:ea typeface="Open Sans SemiBold"/>
                <a:cs typeface="Open Sans SemiBold"/>
                <a:sym typeface="Open Sans SemiBold"/>
              </a:rPr>
              <a:t>called into work at various hours of the day or night. This makes it hard to remember to log work time.</a:t>
            </a:r>
            <a:endParaRPr sz="1200" dirty="0">
              <a:solidFill>
                <a:srgbClr val="4285F4"/>
              </a:solidFill>
              <a:latin typeface="Open Sans SemiBold"/>
              <a:ea typeface="Open Sans SemiBold"/>
              <a:cs typeface="Open Sans SemiBold"/>
              <a:sym typeface="Open Sans SemiBold"/>
            </a:endParaRPr>
          </a:p>
        </p:txBody>
      </p:sp>
      <p:sp>
        <p:nvSpPr>
          <p:cNvPr id="135" name="Google Shape;135;p26"/>
          <p:cNvSpPr txBox="1"/>
          <p:nvPr/>
        </p:nvSpPr>
        <p:spPr>
          <a:xfrm>
            <a:off x="313786" y="3078525"/>
            <a:ext cx="2293486" cy="927916"/>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050" dirty="0">
                <a:solidFill>
                  <a:srgbClr val="5F6368"/>
                </a:solidFill>
                <a:latin typeface="Open Sans"/>
                <a:ea typeface="Open Sans"/>
                <a:cs typeface="Open Sans"/>
                <a:sym typeface="Open Sans"/>
              </a:rPr>
              <a:t>Enabling reminders and automatic timekeeping based upon GPS location will be included capabilities in the app design.</a:t>
            </a:r>
            <a:endParaRPr sz="1050" dirty="0"/>
          </a:p>
        </p:txBody>
      </p:sp>
      <p:sp>
        <p:nvSpPr>
          <p:cNvPr id="136" name="Google Shape;136;p26"/>
          <p:cNvSpPr/>
          <p:nvPr/>
        </p:nvSpPr>
        <p:spPr>
          <a:xfrm>
            <a:off x="4253257" y="1504224"/>
            <a:ext cx="269700" cy="2697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rgbClr val="FFFFFF"/>
                </a:solidFill>
                <a:latin typeface="Google Sans"/>
                <a:ea typeface="Google Sans"/>
                <a:cs typeface="Google Sans"/>
                <a:sym typeface="Google Sans"/>
              </a:rPr>
              <a:t>2</a:t>
            </a:r>
            <a:endParaRPr sz="1200">
              <a:solidFill>
                <a:srgbClr val="FFFFFF"/>
              </a:solidFill>
              <a:latin typeface="Google Sans"/>
              <a:ea typeface="Google Sans"/>
              <a:cs typeface="Google Sans"/>
              <a:sym typeface="Google Sans"/>
            </a:endParaRPr>
          </a:p>
        </p:txBody>
      </p:sp>
      <p:sp>
        <p:nvSpPr>
          <p:cNvPr id="138" name="Google Shape;138;p26"/>
          <p:cNvSpPr txBox="1"/>
          <p:nvPr/>
        </p:nvSpPr>
        <p:spPr>
          <a:xfrm>
            <a:off x="3076989" y="3078525"/>
            <a:ext cx="2808943" cy="1299556"/>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US" sz="1050" dirty="0">
                <a:solidFill>
                  <a:srgbClr val="5F6368"/>
                </a:solidFill>
                <a:latin typeface="Open Sans"/>
                <a:ea typeface="Open Sans"/>
                <a:cs typeface="Open Sans"/>
                <a:sym typeface="Open Sans"/>
              </a:rPr>
              <a:t>Enabling reminders and automatic timekeeping based upon GPS location will be included capabilities in the app design. For manual timekeeping, the app will have easily visible large buttons on the home page to start/stop work time.</a:t>
            </a:r>
            <a:endParaRPr lang="en-US" sz="1050" dirty="0"/>
          </a:p>
        </p:txBody>
      </p:sp>
      <p:sp>
        <p:nvSpPr>
          <p:cNvPr id="139" name="Google Shape;139;p26"/>
          <p:cNvSpPr/>
          <p:nvPr/>
        </p:nvSpPr>
        <p:spPr>
          <a:xfrm>
            <a:off x="7391290" y="1504224"/>
            <a:ext cx="269700" cy="2697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rgbClr val="FFFFFF"/>
                </a:solidFill>
                <a:latin typeface="Google Sans"/>
                <a:ea typeface="Google Sans"/>
                <a:cs typeface="Google Sans"/>
                <a:sym typeface="Google Sans"/>
              </a:rPr>
              <a:t>3</a:t>
            </a:r>
            <a:endParaRPr sz="1200">
              <a:solidFill>
                <a:srgbClr val="FFFFFF"/>
              </a:solidFill>
              <a:latin typeface="Google Sans"/>
              <a:ea typeface="Google Sans"/>
              <a:cs typeface="Google Sans"/>
              <a:sym typeface="Google Sans"/>
            </a:endParaRPr>
          </a:p>
        </p:txBody>
      </p:sp>
      <p:sp>
        <p:nvSpPr>
          <p:cNvPr id="140" name="Google Shape;140;p26"/>
          <p:cNvSpPr txBox="1"/>
          <p:nvPr/>
        </p:nvSpPr>
        <p:spPr>
          <a:xfrm>
            <a:off x="6375652" y="2008850"/>
            <a:ext cx="2364690" cy="738633"/>
          </a:xfrm>
          <a:prstGeom prst="rect">
            <a:avLst/>
          </a:prstGeom>
          <a:noFill/>
          <a:ln>
            <a:noFill/>
          </a:ln>
        </p:spPr>
        <p:txBody>
          <a:bodyPr spcFirstLastPara="1" wrap="square" lIns="0" tIns="91425" rIns="91425" bIns="91425" anchor="t" anchorCtr="0">
            <a:spAutoFit/>
          </a:bodyPr>
          <a:lstStyle/>
          <a:p>
            <a:pPr marL="0" lvl="0" indent="0" algn="ctr" rtl="0">
              <a:spcBef>
                <a:spcPts val="0"/>
              </a:spcBef>
              <a:spcAft>
                <a:spcPts val="0"/>
              </a:spcAft>
              <a:buNone/>
            </a:pPr>
            <a:r>
              <a:rPr lang="en-US" sz="1200" dirty="0">
                <a:solidFill>
                  <a:srgbClr val="EA4335"/>
                </a:solidFill>
                <a:latin typeface="Open Sans SemiBold"/>
                <a:ea typeface="Open Sans SemiBold"/>
                <a:cs typeface="Open Sans SemiBold"/>
                <a:sym typeface="Open Sans SemiBold"/>
              </a:rPr>
              <a:t>Users must go into the main office to request time off on a </a:t>
            </a:r>
            <a:br>
              <a:rPr lang="en-US" sz="1200" dirty="0">
                <a:solidFill>
                  <a:srgbClr val="EA4335"/>
                </a:solidFill>
                <a:latin typeface="Open Sans SemiBold"/>
                <a:ea typeface="Open Sans SemiBold"/>
                <a:cs typeface="Open Sans SemiBold"/>
                <a:sym typeface="Open Sans SemiBold"/>
              </a:rPr>
            </a:br>
            <a:r>
              <a:rPr lang="en-US" sz="1200" dirty="0">
                <a:solidFill>
                  <a:srgbClr val="EA4335"/>
                </a:solidFill>
                <a:latin typeface="Open Sans SemiBold"/>
                <a:ea typeface="Open Sans SemiBold"/>
                <a:cs typeface="Open Sans SemiBold"/>
                <a:sym typeface="Open Sans SemiBold"/>
              </a:rPr>
              <a:t>desktop computer</a:t>
            </a:r>
            <a:endParaRPr lang="en-US" sz="1200" dirty="0">
              <a:solidFill>
                <a:srgbClr val="4285F4"/>
              </a:solidFill>
              <a:latin typeface="Open Sans SemiBold"/>
              <a:ea typeface="Open Sans SemiBold"/>
              <a:cs typeface="Open Sans SemiBold"/>
              <a:sym typeface="Open Sans SemiBold"/>
            </a:endParaRPr>
          </a:p>
        </p:txBody>
      </p:sp>
      <p:sp>
        <p:nvSpPr>
          <p:cNvPr id="141" name="Google Shape;141;p26"/>
          <p:cNvSpPr txBox="1"/>
          <p:nvPr/>
        </p:nvSpPr>
        <p:spPr>
          <a:xfrm>
            <a:off x="6301510" y="3078529"/>
            <a:ext cx="2554160" cy="1113736"/>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US" sz="1050" b="1" dirty="0">
                <a:solidFill>
                  <a:srgbClr val="595959"/>
                </a:solidFill>
                <a:latin typeface="Roboto Light"/>
                <a:ea typeface="Roboto Light"/>
                <a:cs typeface="Roboto Light"/>
                <a:sym typeface="Roboto Light"/>
              </a:rPr>
              <a:t>Users found it helpful to be able to request time off through the phone app, instead of having to rely on the computer at work. The design will include a menu option to enable users to easily request time off.</a:t>
            </a:r>
          </a:p>
        </p:txBody>
      </p:sp>
      <p:sp>
        <p:nvSpPr>
          <p:cNvPr id="15" name="Google Shape;140;p26">
            <a:extLst>
              <a:ext uri="{FF2B5EF4-FFF2-40B4-BE49-F238E27FC236}">
                <a16:creationId xmlns:a16="http://schemas.microsoft.com/office/drawing/2014/main" id="{536F7A3B-C6EB-411E-9E47-5CD564D7F7D6}"/>
              </a:ext>
            </a:extLst>
          </p:cNvPr>
          <p:cNvSpPr txBox="1"/>
          <p:nvPr/>
        </p:nvSpPr>
        <p:spPr>
          <a:xfrm>
            <a:off x="3260729" y="2008849"/>
            <a:ext cx="2394542" cy="923299"/>
          </a:xfrm>
          <a:prstGeom prst="rect">
            <a:avLst/>
          </a:prstGeom>
          <a:noFill/>
          <a:ln>
            <a:noFill/>
          </a:ln>
        </p:spPr>
        <p:txBody>
          <a:bodyPr spcFirstLastPara="1" wrap="square" lIns="0" tIns="91425" rIns="91425" bIns="91425" anchor="t" anchorCtr="0">
            <a:spAutoFit/>
          </a:bodyPr>
          <a:lstStyle/>
          <a:p>
            <a:pPr marL="0" lvl="0" indent="0" algn="ctr" rtl="0">
              <a:spcBef>
                <a:spcPts val="0"/>
              </a:spcBef>
              <a:spcAft>
                <a:spcPts val="0"/>
              </a:spcAft>
              <a:buNone/>
            </a:pPr>
            <a:r>
              <a:rPr lang="en-US" sz="1200" dirty="0">
                <a:solidFill>
                  <a:srgbClr val="EA4335"/>
                </a:solidFill>
                <a:latin typeface="Open Sans SemiBold"/>
                <a:ea typeface="Open Sans SemiBold"/>
                <a:cs typeface="Open Sans SemiBold"/>
                <a:sym typeface="Open Sans SemiBold"/>
              </a:rPr>
              <a:t>Mobile employees are always on-the-go and have multiple job sites, which can make tracking time more difficult</a:t>
            </a:r>
            <a:endParaRPr lang="en-US" sz="1200" dirty="0">
              <a:solidFill>
                <a:srgbClr val="4285F4"/>
              </a:solidFill>
              <a:latin typeface="Open Sans SemiBold"/>
              <a:ea typeface="Open Sans SemiBold"/>
              <a:cs typeface="Open Sans SemiBold"/>
              <a:sym typeface="Open Sans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7"/>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Persona: </a:t>
            </a:r>
            <a:r>
              <a:rPr lang="en" sz="2400" b="1" dirty="0">
                <a:solidFill>
                  <a:srgbClr val="5F6368"/>
                </a:solidFill>
                <a:latin typeface="Open Sans"/>
                <a:ea typeface="Open Sans"/>
                <a:cs typeface="Open Sans"/>
                <a:sym typeface="Open Sans"/>
              </a:rPr>
              <a:t>Steve</a:t>
            </a:r>
            <a:endParaRPr sz="2400" b="1" dirty="0">
              <a:solidFill>
                <a:srgbClr val="5F6368"/>
              </a:solidFill>
              <a:latin typeface="Open Sans"/>
              <a:ea typeface="Open Sans"/>
              <a:cs typeface="Open Sans"/>
              <a:sym typeface="Open Sans"/>
            </a:endParaRPr>
          </a:p>
        </p:txBody>
      </p:sp>
      <p:sp>
        <p:nvSpPr>
          <p:cNvPr id="151" name="Google Shape;151;p27"/>
          <p:cNvSpPr txBox="1"/>
          <p:nvPr/>
        </p:nvSpPr>
        <p:spPr>
          <a:xfrm>
            <a:off x="517675" y="1674400"/>
            <a:ext cx="2225525" cy="235446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Problem statement:</a:t>
            </a:r>
            <a:endParaRPr dirty="0">
              <a:solidFill>
                <a:srgbClr val="EA4335"/>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100" dirty="0">
                <a:solidFill>
                  <a:srgbClr val="5F6368"/>
                </a:solidFill>
                <a:latin typeface="Open Sans"/>
                <a:ea typeface="Open Sans"/>
                <a:cs typeface="Open Sans"/>
                <a:sym typeface="Open Sans"/>
              </a:rPr>
              <a:t>Steve is a </a:t>
            </a:r>
            <a:r>
              <a:rPr lang="en-US" sz="1100" dirty="0">
                <a:solidFill>
                  <a:srgbClr val="5F6368"/>
                </a:solidFill>
                <a:latin typeface="Open Sans"/>
                <a:ea typeface="Open Sans"/>
                <a:cs typeface="Open Sans"/>
                <a:sym typeface="Open Sans"/>
              </a:rPr>
              <a:t>busy doctor</a:t>
            </a:r>
            <a:endParaRPr sz="1100"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r>
              <a:rPr lang="en" sz="1100" dirty="0">
                <a:solidFill>
                  <a:srgbClr val="5F6368"/>
                </a:solidFill>
                <a:latin typeface="Open Sans"/>
                <a:ea typeface="Open Sans"/>
                <a:cs typeface="Open Sans"/>
                <a:sym typeface="Open Sans"/>
              </a:rPr>
              <a:t>who needs to accurately track his irregular work schedule</a:t>
            </a:r>
            <a:endParaRPr sz="1100"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r>
              <a:rPr lang="en" sz="1100" dirty="0">
                <a:solidFill>
                  <a:srgbClr val="5F6368"/>
                </a:solidFill>
                <a:latin typeface="Open Sans"/>
                <a:ea typeface="Open Sans"/>
                <a:cs typeface="Open Sans"/>
                <a:sym typeface="Open Sans"/>
              </a:rPr>
              <a:t>because he sometimes forgets when he gets called into work at all hours of the night.</a:t>
            </a:r>
            <a:endParaRPr sz="1100"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p>
        </p:txBody>
      </p:sp>
      <p:pic>
        <p:nvPicPr>
          <p:cNvPr id="3" name="Picture 2">
            <a:extLst>
              <a:ext uri="{FF2B5EF4-FFF2-40B4-BE49-F238E27FC236}">
                <a16:creationId xmlns:a16="http://schemas.microsoft.com/office/drawing/2014/main" id="{88532EFC-94FB-4029-AEC4-D779F3C554E4}"/>
              </a:ext>
            </a:extLst>
          </p:cNvPr>
          <p:cNvPicPr>
            <a:picLocks noChangeAspect="1"/>
          </p:cNvPicPr>
          <p:nvPr/>
        </p:nvPicPr>
        <p:blipFill rotWithShape="1">
          <a:blip r:embed="rId3"/>
          <a:srcRect l="19303" t="16416" r="2539" b="19440"/>
          <a:stretch/>
        </p:blipFill>
        <p:spPr>
          <a:xfrm>
            <a:off x="2780270" y="1078450"/>
            <a:ext cx="6030098" cy="329925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8"/>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journey map</a:t>
            </a:r>
            <a:endParaRPr sz="2400">
              <a:solidFill>
                <a:srgbClr val="5F6368"/>
              </a:solidFill>
              <a:latin typeface="Open Sans"/>
              <a:ea typeface="Open Sans"/>
              <a:cs typeface="Open Sans"/>
              <a:sym typeface="Open Sans"/>
            </a:endParaRPr>
          </a:p>
        </p:txBody>
      </p:sp>
      <p:sp>
        <p:nvSpPr>
          <p:cNvPr id="157" name="Google Shape;157;p28"/>
          <p:cNvSpPr/>
          <p:nvPr/>
        </p:nvSpPr>
        <p:spPr>
          <a:xfrm>
            <a:off x="3814119" y="0"/>
            <a:ext cx="5329756"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8"/>
          <p:cNvSpPr txBox="1"/>
          <p:nvPr/>
        </p:nvSpPr>
        <p:spPr>
          <a:xfrm>
            <a:off x="517674" y="1209508"/>
            <a:ext cx="2872195" cy="276995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5F6368"/>
                </a:solidFill>
                <a:latin typeface="Open Sans"/>
                <a:ea typeface="Open Sans"/>
                <a:cs typeface="Open Sans"/>
                <a:sym typeface="Open Sans"/>
              </a:rPr>
              <a:t>I listed out the detailed tasks in chronological order that our personas need to perform, in order to understand the process and empathize with pain points. This helped determine how the app should work and how it can resolve these pain points.</a:t>
            </a:r>
            <a:endParaRPr dirty="0"/>
          </a:p>
        </p:txBody>
      </p:sp>
      <p:graphicFrame>
        <p:nvGraphicFramePr>
          <p:cNvPr id="6" name="Google Shape;189;p33">
            <a:extLst>
              <a:ext uri="{FF2B5EF4-FFF2-40B4-BE49-F238E27FC236}">
                <a16:creationId xmlns:a16="http://schemas.microsoft.com/office/drawing/2014/main" id="{E622B3FB-E2F4-47DF-9E51-053450FEFC3F}"/>
              </a:ext>
            </a:extLst>
          </p:cNvPr>
          <p:cNvGraphicFramePr/>
          <p:nvPr>
            <p:extLst>
              <p:ext uri="{D42A27DB-BD31-4B8C-83A1-F6EECF244321}">
                <p14:modId xmlns:p14="http://schemas.microsoft.com/office/powerpoint/2010/main" val="3393707693"/>
              </p:ext>
            </p:extLst>
          </p:nvPr>
        </p:nvGraphicFramePr>
        <p:xfrm>
          <a:off x="3955955" y="498093"/>
          <a:ext cx="5060231" cy="4132060"/>
        </p:xfrm>
        <a:graphic>
          <a:graphicData uri="http://schemas.openxmlformats.org/drawingml/2006/table">
            <a:tbl>
              <a:tblPr>
                <a:noFill/>
              </a:tblPr>
              <a:tblGrid>
                <a:gridCol w="843372">
                  <a:extLst>
                    <a:ext uri="{9D8B030D-6E8A-4147-A177-3AD203B41FA5}">
                      <a16:colId xmlns:a16="http://schemas.microsoft.com/office/drawing/2014/main" val="20000"/>
                    </a:ext>
                  </a:extLst>
                </a:gridCol>
                <a:gridCol w="843372">
                  <a:extLst>
                    <a:ext uri="{9D8B030D-6E8A-4147-A177-3AD203B41FA5}">
                      <a16:colId xmlns:a16="http://schemas.microsoft.com/office/drawing/2014/main" val="20001"/>
                    </a:ext>
                  </a:extLst>
                </a:gridCol>
                <a:gridCol w="890137">
                  <a:extLst>
                    <a:ext uri="{9D8B030D-6E8A-4147-A177-3AD203B41FA5}">
                      <a16:colId xmlns:a16="http://schemas.microsoft.com/office/drawing/2014/main" val="20002"/>
                    </a:ext>
                  </a:extLst>
                </a:gridCol>
                <a:gridCol w="785064">
                  <a:extLst>
                    <a:ext uri="{9D8B030D-6E8A-4147-A177-3AD203B41FA5}">
                      <a16:colId xmlns:a16="http://schemas.microsoft.com/office/drawing/2014/main" val="20003"/>
                    </a:ext>
                  </a:extLst>
                </a:gridCol>
                <a:gridCol w="1014763">
                  <a:extLst>
                    <a:ext uri="{9D8B030D-6E8A-4147-A177-3AD203B41FA5}">
                      <a16:colId xmlns:a16="http://schemas.microsoft.com/office/drawing/2014/main" val="20004"/>
                    </a:ext>
                  </a:extLst>
                </a:gridCol>
                <a:gridCol w="683523">
                  <a:extLst>
                    <a:ext uri="{9D8B030D-6E8A-4147-A177-3AD203B41FA5}">
                      <a16:colId xmlns:a16="http://schemas.microsoft.com/office/drawing/2014/main" val="20005"/>
                    </a:ext>
                  </a:extLst>
                </a:gridCol>
              </a:tblGrid>
              <a:tr h="420934">
                <a:tc>
                  <a:txBody>
                    <a:bodyPr/>
                    <a:lstStyle/>
                    <a:p>
                      <a:pPr marL="0" lvl="0" indent="0" algn="ctr" rtl="0">
                        <a:spcBef>
                          <a:spcPts val="0"/>
                        </a:spcBef>
                        <a:spcAft>
                          <a:spcPts val="0"/>
                        </a:spcAft>
                        <a:buNone/>
                      </a:pPr>
                      <a:r>
                        <a:rPr lang="en" sz="600" b="1" dirty="0">
                          <a:latin typeface="Google Sans"/>
                          <a:ea typeface="Google Sans"/>
                          <a:cs typeface="Google Sans"/>
                          <a:sym typeface="Google Sans"/>
                        </a:rPr>
                        <a:t>ACTION</a:t>
                      </a:r>
                      <a:endParaRPr sz="600" b="1" dirty="0">
                        <a:latin typeface="Google Sans"/>
                        <a:ea typeface="Google Sans"/>
                        <a:cs typeface="Google Sans"/>
                        <a:sym typeface="Google Sans"/>
                      </a:endParaRPr>
                    </a:p>
                  </a:txBody>
                  <a:tcPr marL="53907" marR="53907" marT="53907" marB="53907" anchor="ctr">
                    <a:lnL w="9525" cap="flat" cmpd="sng">
                      <a:solidFill>
                        <a:srgbClr val="666666"/>
                      </a:solidFill>
                      <a:prstDash val="solid"/>
                      <a:round/>
                      <a:headEnd type="none" w="sm" len="sm"/>
                      <a:tailEnd type="none" w="sm" len="sm"/>
                    </a:lnL>
                    <a:lnR w="2857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28575" cap="flat" cmpd="sng">
                      <a:solidFill>
                        <a:srgbClr val="666666"/>
                      </a:solidFill>
                      <a:prstDash val="solid"/>
                      <a:round/>
                      <a:headEnd type="none" w="sm" len="sm"/>
                      <a:tailEnd type="none" w="sm" len="sm"/>
                    </a:lnB>
                    <a:solidFill>
                      <a:srgbClr val="F3F3F3"/>
                    </a:solidFill>
                  </a:tcPr>
                </a:tc>
                <a:tc>
                  <a:txBody>
                    <a:bodyPr/>
                    <a:lstStyle/>
                    <a:p>
                      <a:pPr marL="0" lvl="0" indent="0" algn="ctr" rtl="0">
                        <a:lnSpc>
                          <a:spcPct val="115000"/>
                        </a:lnSpc>
                        <a:spcBef>
                          <a:spcPts val="0"/>
                        </a:spcBef>
                        <a:spcAft>
                          <a:spcPts val="0"/>
                        </a:spcAft>
                        <a:buNone/>
                      </a:pPr>
                      <a:r>
                        <a:rPr lang="en-US" sz="600" b="1" dirty="0"/>
                        <a:t>Start Work</a:t>
                      </a:r>
                      <a:endParaRPr sz="600" b="1" dirty="0"/>
                    </a:p>
                  </a:txBody>
                  <a:tcPr marL="53907" marR="53907" marT="53907" marB="53907" anchor="ctr">
                    <a:lnL w="2857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28575" cap="flat" cmpd="sng">
                      <a:solidFill>
                        <a:srgbClr val="666666"/>
                      </a:solidFill>
                      <a:prstDash val="solid"/>
                      <a:round/>
                      <a:headEnd type="none" w="sm" len="sm"/>
                      <a:tailEnd type="none" w="sm" len="sm"/>
                    </a:lnB>
                    <a:solidFill>
                      <a:srgbClr val="D2E3FC"/>
                    </a:solidFill>
                  </a:tcPr>
                </a:tc>
                <a:tc>
                  <a:txBody>
                    <a:bodyPr/>
                    <a:lstStyle/>
                    <a:p>
                      <a:pPr marL="0" lvl="0" indent="0" algn="ctr" rtl="0">
                        <a:lnSpc>
                          <a:spcPct val="115000"/>
                        </a:lnSpc>
                        <a:spcBef>
                          <a:spcPts val="0"/>
                        </a:spcBef>
                        <a:spcAft>
                          <a:spcPts val="0"/>
                        </a:spcAft>
                        <a:buNone/>
                      </a:pPr>
                      <a:r>
                        <a:rPr lang="en" sz="600" b="1" dirty="0">
                          <a:latin typeface="Google Sans"/>
                          <a:ea typeface="Google Sans"/>
                          <a:cs typeface="Google Sans"/>
                          <a:sym typeface="Google Sans"/>
                        </a:rPr>
                        <a:t>Punch-In</a:t>
                      </a:r>
                      <a:endParaRPr sz="600" dirty="0"/>
                    </a:p>
                  </a:txBody>
                  <a:tcPr marL="53907" marR="53907" marT="53907" marB="53907"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28575" cap="flat" cmpd="sng">
                      <a:solidFill>
                        <a:srgbClr val="666666"/>
                      </a:solidFill>
                      <a:prstDash val="solid"/>
                      <a:round/>
                      <a:headEnd type="none" w="sm" len="sm"/>
                      <a:tailEnd type="none" w="sm" len="sm"/>
                    </a:lnB>
                    <a:solidFill>
                      <a:srgbClr val="D2E3FC"/>
                    </a:solidFill>
                  </a:tcPr>
                </a:tc>
                <a:tc>
                  <a:txBody>
                    <a:bodyPr/>
                    <a:lstStyle/>
                    <a:p>
                      <a:pPr marL="0" lvl="0" indent="0" algn="ctr" rtl="0">
                        <a:lnSpc>
                          <a:spcPct val="115000"/>
                        </a:lnSpc>
                        <a:spcBef>
                          <a:spcPts val="0"/>
                        </a:spcBef>
                        <a:spcAft>
                          <a:spcPts val="0"/>
                        </a:spcAft>
                        <a:buNone/>
                      </a:pPr>
                      <a:r>
                        <a:rPr lang="en" sz="600" b="1" dirty="0">
                          <a:latin typeface="Google Sans"/>
                          <a:ea typeface="Google Sans"/>
                          <a:cs typeface="Google Sans"/>
                          <a:sym typeface="Google Sans"/>
                        </a:rPr>
                        <a:t>Continue Workday</a:t>
                      </a:r>
                      <a:endParaRPr sz="600" dirty="0">
                        <a:latin typeface="Google Sans"/>
                        <a:ea typeface="Google Sans"/>
                        <a:cs typeface="Google Sans"/>
                        <a:sym typeface="Google Sans"/>
                      </a:endParaRPr>
                    </a:p>
                  </a:txBody>
                  <a:tcPr marL="53907" marR="53907" marT="53907" marB="53907"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28575" cap="flat" cmpd="sng">
                      <a:solidFill>
                        <a:srgbClr val="666666"/>
                      </a:solidFill>
                      <a:prstDash val="solid"/>
                      <a:round/>
                      <a:headEnd type="none" w="sm" len="sm"/>
                      <a:tailEnd type="none" w="sm" len="sm"/>
                    </a:lnB>
                    <a:solidFill>
                      <a:srgbClr val="D2E3FC"/>
                    </a:solidFill>
                  </a:tcPr>
                </a:tc>
                <a:tc>
                  <a:txBody>
                    <a:bodyPr/>
                    <a:lstStyle/>
                    <a:p>
                      <a:pPr marL="0" lvl="0" indent="0" algn="ctr" rtl="0">
                        <a:lnSpc>
                          <a:spcPct val="115000"/>
                        </a:lnSpc>
                        <a:spcBef>
                          <a:spcPts val="0"/>
                        </a:spcBef>
                        <a:spcAft>
                          <a:spcPts val="0"/>
                        </a:spcAft>
                        <a:buNone/>
                      </a:pPr>
                      <a:r>
                        <a:rPr lang="en" sz="600" b="1" dirty="0">
                          <a:latin typeface="Google Sans"/>
                          <a:ea typeface="Google Sans"/>
                          <a:cs typeface="Google Sans"/>
                          <a:sym typeface="Google Sans"/>
                        </a:rPr>
                        <a:t>Punch-Out</a:t>
                      </a:r>
                      <a:endParaRPr sz="600" dirty="0">
                        <a:latin typeface="Google Sans"/>
                        <a:ea typeface="Google Sans"/>
                        <a:cs typeface="Google Sans"/>
                        <a:sym typeface="Google Sans"/>
                      </a:endParaRPr>
                    </a:p>
                  </a:txBody>
                  <a:tcPr marL="53907" marR="53907" marT="53907" marB="53907"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28575" cap="flat" cmpd="sng">
                      <a:solidFill>
                        <a:srgbClr val="666666"/>
                      </a:solidFill>
                      <a:prstDash val="solid"/>
                      <a:round/>
                      <a:headEnd type="none" w="sm" len="sm"/>
                      <a:tailEnd type="none" w="sm" len="sm"/>
                    </a:lnB>
                    <a:solidFill>
                      <a:srgbClr val="D2E3FC"/>
                    </a:solidFill>
                  </a:tcPr>
                </a:tc>
                <a:tc>
                  <a:txBody>
                    <a:bodyPr/>
                    <a:lstStyle/>
                    <a:p>
                      <a:pPr marL="0" lvl="0" indent="0" algn="ctr" rtl="0">
                        <a:lnSpc>
                          <a:spcPct val="115000"/>
                        </a:lnSpc>
                        <a:spcBef>
                          <a:spcPts val="0"/>
                        </a:spcBef>
                        <a:spcAft>
                          <a:spcPts val="0"/>
                        </a:spcAft>
                        <a:buNone/>
                      </a:pPr>
                      <a:r>
                        <a:rPr lang="en" sz="600" b="1" dirty="0">
                          <a:latin typeface="Google Sans"/>
                          <a:ea typeface="Google Sans"/>
                          <a:cs typeface="Google Sans"/>
                          <a:sym typeface="Google Sans"/>
                        </a:rPr>
                        <a:t>Leave Work</a:t>
                      </a:r>
                      <a:endParaRPr sz="600" dirty="0">
                        <a:latin typeface="Google Sans"/>
                        <a:ea typeface="Google Sans"/>
                        <a:cs typeface="Google Sans"/>
                        <a:sym typeface="Google Sans"/>
                      </a:endParaRPr>
                    </a:p>
                  </a:txBody>
                  <a:tcPr marL="53907" marR="53907" marT="53907" marB="53907"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28575" cap="flat" cmpd="sng">
                      <a:solidFill>
                        <a:srgbClr val="666666"/>
                      </a:solidFill>
                      <a:prstDash val="solid"/>
                      <a:round/>
                      <a:headEnd type="none" w="sm" len="sm"/>
                      <a:tailEnd type="none" w="sm" len="sm"/>
                    </a:lnB>
                    <a:solidFill>
                      <a:srgbClr val="D2E3FC"/>
                    </a:solidFill>
                  </a:tcPr>
                </a:tc>
                <a:extLst>
                  <a:ext uri="{0D108BD9-81ED-4DB2-BD59-A6C34878D82A}">
                    <a16:rowId xmlns:a16="http://schemas.microsoft.com/office/drawing/2014/main" val="10000"/>
                  </a:ext>
                </a:extLst>
              </a:tr>
              <a:tr h="1491643">
                <a:tc>
                  <a:txBody>
                    <a:bodyPr/>
                    <a:lstStyle/>
                    <a:p>
                      <a:pPr marL="177800" lvl="0" indent="-114300" algn="ctr" rtl="0">
                        <a:spcBef>
                          <a:spcPts val="0"/>
                        </a:spcBef>
                        <a:spcAft>
                          <a:spcPts val="0"/>
                        </a:spcAft>
                        <a:buNone/>
                      </a:pPr>
                      <a:r>
                        <a:rPr lang="en" sz="600" b="1">
                          <a:latin typeface="Google Sans"/>
                          <a:ea typeface="Google Sans"/>
                          <a:cs typeface="Google Sans"/>
                          <a:sym typeface="Google Sans"/>
                        </a:rPr>
                        <a:t>TASK LIST</a:t>
                      </a:r>
                      <a:endParaRPr sz="600" b="1">
                        <a:latin typeface="Google Sans"/>
                        <a:ea typeface="Google Sans"/>
                        <a:cs typeface="Google Sans"/>
                        <a:sym typeface="Google Sans"/>
                      </a:endParaRPr>
                    </a:p>
                  </a:txBody>
                  <a:tcPr marL="53907" marR="53907" marT="53907" marB="53907" anchor="ctr">
                    <a:lnL w="9525" cap="flat" cmpd="sng">
                      <a:solidFill>
                        <a:srgbClr val="666666"/>
                      </a:solidFill>
                      <a:prstDash val="solid"/>
                      <a:round/>
                      <a:headEnd type="none" w="sm" len="sm"/>
                      <a:tailEnd type="none" w="sm" len="sm"/>
                    </a:lnL>
                    <a:lnR w="28575" cap="flat" cmpd="sng">
                      <a:solidFill>
                        <a:srgbClr val="666666"/>
                      </a:solidFill>
                      <a:prstDash val="solid"/>
                      <a:round/>
                      <a:headEnd type="none" w="sm" len="sm"/>
                      <a:tailEnd type="none" w="sm" len="sm"/>
                    </a:lnR>
                    <a:lnT w="28575" cap="flat" cmpd="sng">
                      <a:solidFill>
                        <a:srgbClr val="666666"/>
                      </a:solidFill>
                      <a:prstDash val="solid"/>
                      <a:round/>
                      <a:headEnd type="none" w="sm" len="sm"/>
                      <a:tailEnd type="none" w="sm" len="sm"/>
                    </a:lnT>
                    <a:lnB w="2857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 sz="600" dirty="0">
                          <a:latin typeface="Google Sans"/>
                          <a:ea typeface="Google Sans"/>
                          <a:cs typeface="Google Sans"/>
                          <a:sym typeface="Google Sans"/>
                        </a:rPr>
                        <a:t>Tasks</a:t>
                      </a:r>
                      <a:endParaRPr sz="600" dirty="0">
                        <a:latin typeface="Google Sans"/>
                        <a:ea typeface="Google Sans"/>
                        <a:cs typeface="Google Sans"/>
                        <a:sym typeface="Google Sans"/>
                      </a:endParaRPr>
                    </a:p>
                    <a:p>
                      <a:pPr marL="0" lvl="0" indent="0" algn="l" rtl="0">
                        <a:spcBef>
                          <a:spcPts val="0"/>
                        </a:spcBef>
                        <a:spcAft>
                          <a:spcPts val="0"/>
                        </a:spcAft>
                        <a:buNone/>
                      </a:pP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A. Get showered and dressed for work</a:t>
                      </a: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B. Walk to home office</a:t>
                      </a:r>
                    </a:p>
                    <a:p>
                      <a:pPr marL="0" lvl="0" indent="0" algn="l" rtl="0">
                        <a:spcBef>
                          <a:spcPts val="0"/>
                        </a:spcBef>
                        <a:spcAft>
                          <a:spcPts val="0"/>
                        </a:spcAft>
                        <a:buNone/>
                      </a:pPr>
                      <a:r>
                        <a:rPr lang="en" sz="600" dirty="0">
                          <a:latin typeface="Google Sans"/>
                          <a:ea typeface="Google Sans"/>
                          <a:cs typeface="Google Sans"/>
                          <a:sym typeface="Google Sans"/>
                        </a:rPr>
                        <a:t>C. Bring smart phone to home office</a:t>
                      </a:r>
                      <a:endParaRPr sz="600" dirty="0">
                        <a:latin typeface="Google Sans"/>
                        <a:ea typeface="Google Sans"/>
                        <a:cs typeface="Google Sans"/>
                        <a:sym typeface="Google Sans"/>
                      </a:endParaRPr>
                    </a:p>
                  </a:txBody>
                  <a:tcPr marL="53907" marR="53907" marT="53907" marB="53907">
                    <a:lnL w="2857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2857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 sz="600" dirty="0">
                          <a:latin typeface="Google Sans"/>
                          <a:ea typeface="Google Sans"/>
                          <a:cs typeface="Google Sans"/>
                          <a:sym typeface="Google Sans"/>
                        </a:rPr>
                        <a:t>Tasks</a:t>
                      </a:r>
                      <a:endParaRPr sz="600" dirty="0">
                        <a:latin typeface="Google Sans"/>
                        <a:ea typeface="Google Sans"/>
                        <a:cs typeface="Google Sans"/>
                        <a:sym typeface="Google Sans"/>
                      </a:endParaRPr>
                    </a:p>
                    <a:p>
                      <a:pPr marL="0" lvl="0" indent="0" algn="l" rtl="0">
                        <a:spcBef>
                          <a:spcPts val="0"/>
                        </a:spcBef>
                        <a:spcAft>
                          <a:spcPts val="0"/>
                        </a:spcAft>
                        <a:buNone/>
                      </a:pP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A. </a:t>
                      </a:r>
                      <a:r>
                        <a:rPr lang="en-US" sz="600" dirty="0">
                          <a:latin typeface="Google Sans"/>
                          <a:ea typeface="Google Sans"/>
                          <a:cs typeface="Google Sans"/>
                          <a:sym typeface="Google Sans"/>
                        </a:rPr>
                        <a:t>Remember to punch-in</a:t>
                      </a: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B. Log in on timesheet app</a:t>
                      </a: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C. Check current time from wall clock</a:t>
                      </a:r>
                    </a:p>
                    <a:p>
                      <a:pPr marL="0" lvl="0" indent="0" algn="l" rtl="0">
                        <a:spcBef>
                          <a:spcPts val="0"/>
                        </a:spcBef>
                        <a:spcAft>
                          <a:spcPts val="0"/>
                        </a:spcAft>
                        <a:buNone/>
                      </a:pPr>
                      <a:r>
                        <a:rPr lang="en" sz="600" dirty="0">
                          <a:latin typeface="Google Sans"/>
                          <a:ea typeface="Google Sans"/>
                          <a:cs typeface="Google Sans"/>
                          <a:sym typeface="Google Sans"/>
                        </a:rPr>
                        <a:t>D. Enter start time in app</a:t>
                      </a:r>
                    </a:p>
                    <a:p>
                      <a:pPr marL="0" lvl="0" indent="0" algn="l" rtl="0">
                        <a:spcBef>
                          <a:spcPts val="0"/>
                        </a:spcBef>
                        <a:spcAft>
                          <a:spcPts val="0"/>
                        </a:spcAft>
                        <a:buNone/>
                      </a:pPr>
                      <a:r>
                        <a:rPr lang="en" sz="600" dirty="0">
                          <a:latin typeface="Google Sans"/>
                          <a:ea typeface="Google Sans"/>
                          <a:cs typeface="Google Sans"/>
                          <a:sym typeface="Google Sans"/>
                        </a:rPr>
                        <a:t>E. Click Save</a:t>
                      </a:r>
                      <a:endParaRPr sz="600" dirty="0">
                        <a:latin typeface="Google Sans"/>
                        <a:ea typeface="Google Sans"/>
                        <a:cs typeface="Google Sans"/>
                        <a:sym typeface="Google Sans"/>
                      </a:endParaRPr>
                    </a:p>
                    <a:p>
                      <a:pPr marL="0" lvl="0" indent="0" algn="l" rtl="0">
                        <a:spcBef>
                          <a:spcPts val="0"/>
                        </a:spcBef>
                        <a:spcAft>
                          <a:spcPts val="0"/>
                        </a:spcAft>
                        <a:buNone/>
                      </a:pPr>
                      <a:endParaRPr sz="800" dirty="0"/>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2857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 sz="600" dirty="0">
                          <a:latin typeface="Google Sans"/>
                          <a:ea typeface="Google Sans"/>
                          <a:cs typeface="Google Sans"/>
                          <a:sym typeface="Google Sans"/>
                        </a:rPr>
                        <a:t>Tasks</a:t>
                      </a:r>
                      <a:endParaRPr sz="600" dirty="0">
                        <a:latin typeface="Google Sans"/>
                        <a:ea typeface="Google Sans"/>
                        <a:cs typeface="Google Sans"/>
                        <a:sym typeface="Google Sans"/>
                      </a:endParaRPr>
                    </a:p>
                    <a:p>
                      <a:pPr marL="0" lvl="0" indent="0" algn="l" rtl="0">
                        <a:spcBef>
                          <a:spcPts val="0"/>
                        </a:spcBef>
                        <a:spcAft>
                          <a:spcPts val="0"/>
                        </a:spcAft>
                        <a:buNone/>
                      </a:pP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A. Drive to patients’ homes to help care for them </a:t>
                      </a:r>
                      <a:r>
                        <a:rPr lang="en-US" sz="600" dirty="0">
                          <a:latin typeface="Google Sans"/>
                          <a:ea typeface="Google Sans"/>
                          <a:cs typeface="Google Sans"/>
                          <a:sym typeface="Google Sans"/>
                        </a:rPr>
                        <a:t>throughout the day</a:t>
                      </a: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B. Take breaks in the car as necessary between patients</a:t>
                      </a:r>
                      <a:endParaRPr sz="600" dirty="0">
                        <a:latin typeface="Google Sans"/>
                        <a:ea typeface="Google Sans"/>
                        <a:cs typeface="Google Sans"/>
                        <a:sym typeface="Google Sans"/>
                      </a:endParaRPr>
                    </a:p>
                    <a:p>
                      <a:pPr marL="0" lvl="0" indent="0" algn="l" rtl="0">
                        <a:spcBef>
                          <a:spcPts val="0"/>
                        </a:spcBef>
                        <a:spcAft>
                          <a:spcPts val="0"/>
                        </a:spcAft>
                        <a:buNone/>
                      </a:pPr>
                      <a:endParaRPr sz="800" dirty="0"/>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2857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 sz="600" dirty="0">
                          <a:latin typeface="Google Sans"/>
                          <a:ea typeface="Google Sans"/>
                          <a:cs typeface="Google Sans"/>
                          <a:sym typeface="Google Sans"/>
                        </a:rPr>
                        <a:t>Tasks</a:t>
                      </a:r>
                      <a:endParaRPr sz="600" dirty="0">
                        <a:latin typeface="Google Sans"/>
                        <a:ea typeface="Google Sans"/>
                        <a:cs typeface="Google Sans"/>
                        <a:sym typeface="Google Sans"/>
                      </a:endParaRPr>
                    </a:p>
                    <a:p>
                      <a:pPr marL="0" lvl="0" indent="0" algn="l" rtl="0">
                        <a:spcBef>
                          <a:spcPts val="0"/>
                        </a:spcBef>
                        <a:spcAft>
                          <a:spcPts val="0"/>
                        </a:spcAft>
                        <a:buNone/>
                      </a:pP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A. Remember to punch-out</a:t>
                      </a: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B. Go to app</a:t>
                      </a: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C. Double-check that necessary hours have been worked</a:t>
                      </a:r>
                    </a:p>
                    <a:p>
                      <a:pPr marL="0" lvl="0" indent="0" algn="l" rtl="0">
                        <a:spcBef>
                          <a:spcPts val="0"/>
                        </a:spcBef>
                        <a:spcAft>
                          <a:spcPts val="0"/>
                        </a:spcAft>
                        <a:buNone/>
                      </a:pPr>
                      <a:r>
                        <a:rPr lang="en" sz="600" dirty="0">
                          <a:latin typeface="Google Sans"/>
                          <a:ea typeface="Google Sans"/>
                          <a:cs typeface="Google Sans"/>
                          <a:sym typeface="Google Sans"/>
                        </a:rPr>
                        <a:t>D. Check current time from phone or car clock</a:t>
                      </a:r>
                    </a:p>
                    <a:p>
                      <a:pPr marL="0" lvl="0" indent="0" algn="l" rtl="0">
                        <a:spcBef>
                          <a:spcPts val="0"/>
                        </a:spcBef>
                        <a:spcAft>
                          <a:spcPts val="0"/>
                        </a:spcAft>
                        <a:buNone/>
                      </a:pPr>
                      <a:r>
                        <a:rPr lang="en" sz="600" dirty="0">
                          <a:latin typeface="Google Sans"/>
                          <a:ea typeface="Google Sans"/>
                          <a:cs typeface="Google Sans"/>
                          <a:sym typeface="Google Sans"/>
                        </a:rPr>
                        <a:t>D. Enter finish time in app</a:t>
                      </a:r>
                    </a:p>
                    <a:p>
                      <a:pPr marL="0" lvl="0" indent="0" algn="l" rtl="0">
                        <a:spcBef>
                          <a:spcPts val="0"/>
                        </a:spcBef>
                        <a:spcAft>
                          <a:spcPts val="0"/>
                        </a:spcAft>
                        <a:buNone/>
                      </a:pPr>
                      <a:r>
                        <a:rPr lang="en" sz="600" dirty="0">
                          <a:latin typeface="Google Sans"/>
                          <a:ea typeface="Google Sans"/>
                          <a:cs typeface="Google Sans"/>
                          <a:sym typeface="Google Sans"/>
                        </a:rPr>
                        <a:t>E. Click Save</a:t>
                      </a:r>
                    </a:p>
                    <a:p>
                      <a:pPr marL="0" lvl="0" indent="0" algn="l" rtl="0">
                        <a:spcBef>
                          <a:spcPts val="0"/>
                        </a:spcBef>
                        <a:spcAft>
                          <a:spcPts val="0"/>
                        </a:spcAft>
                        <a:buNone/>
                      </a:pPr>
                      <a:r>
                        <a:rPr lang="en" sz="600" dirty="0">
                          <a:latin typeface="Google Sans"/>
                          <a:ea typeface="Google Sans"/>
                          <a:cs typeface="Google Sans"/>
                          <a:sym typeface="Google Sans"/>
                        </a:rPr>
                        <a:t>F. Log out</a:t>
                      </a:r>
                      <a:endParaRPr sz="600" dirty="0">
                        <a:latin typeface="Google Sans"/>
                        <a:ea typeface="Google Sans"/>
                        <a:cs typeface="Google Sans"/>
                        <a:sym typeface="Google Sans"/>
                      </a:endParaRPr>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2857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 sz="600" dirty="0">
                          <a:latin typeface="Google Sans"/>
                          <a:ea typeface="Google Sans"/>
                          <a:cs typeface="Google Sans"/>
                          <a:sym typeface="Google Sans"/>
                        </a:rPr>
                        <a:t>Tasks</a:t>
                      </a:r>
                      <a:endParaRPr sz="600" dirty="0">
                        <a:latin typeface="Google Sans"/>
                        <a:ea typeface="Google Sans"/>
                        <a:cs typeface="Google Sans"/>
                        <a:sym typeface="Google Sans"/>
                      </a:endParaRPr>
                    </a:p>
                    <a:p>
                      <a:pPr marL="0" lvl="0" indent="0" algn="l" rtl="0">
                        <a:spcBef>
                          <a:spcPts val="0"/>
                        </a:spcBef>
                        <a:spcAft>
                          <a:spcPts val="0"/>
                        </a:spcAft>
                        <a:buNone/>
                      </a:pP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A. Drive from last patient’s home</a:t>
                      </a: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B. Arrive home</a:t>
                      </a:r>
                      <a:endParaRPr sz="600" dirty="0">
                        <a:latin typeface="Google Sans"/>
                        <a:ea typeface="Google Sans"/>
                        <a:cs typeface="Google Sans"/>
                        <a:sym typeface="Google Sans"/>
                      </a:endParaRPr>
                    </a:p>
                    <a:p>
                      <a:pPr marL="0" lvl="0" indent="0" algn="l" rtl="0">
                        <a:spcBef>
                          <a:spcPts val="0"/>
                        </a:spcBef>
                        <a:spcAft>
                          <a:spcPts val="0"/>
                        </a:spcAft>
                        <a:buNone/>
                      </a:pPr>
                      <a:r>
                        <a:rPr lang="en" sz="600" dirty="0">
                          <a:latin typeface="Google Sans"/>
                          <a:ea typeface="Google Sans"/>
                          <a:cs typeface="Google Sans"/>
                          <a:sym typeface="Google Sans"/>
                        </a:rPr>
                        <a:t>C. Enjoy evening</a:t>
                      </a:r>
                      <a:endParaRPr sz="600" dirty="0">
                        <a:latin typeface="Google Sans"/>
                        <a:ea typeface="Google Sans"/>
                        <a:cs typeface="Google Sans"/>
                        <a:sym typeface="Google Sans"/>
                      </a:endParaRPr>
                    </a:p>
                    <a:p>
                      <a:pPr marL="0" lvl="0" indent="0" algn="l" rtl="0">
                        <a:spcBef>
                          <a:spcPts val="0"/>
                        </a:spcBef>
                        <a:spcAft>
                          <a:spcPts val="0"/>
                        </a:spcAft>
                        <a:buNone/>
                      </a:pPr>
                      <a:endParaRPr sz="800" dirty="0"/>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2857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r h="700883">
                <a:tc>
                  <a:txBody>
                    <a:bodyPr/>
                    <a:lstStyle/>
                    <a:p>
                      <a:pPr marL="0" lvl="0" indent="0" algn="ctr" rtl="0">
                        <a:spcBef>
                          <a:spcPts val="0"/>
                        </a:spcBef>
                        <a:spcAft>
                          <a:spcPts val="0"/>
                        </a:spcAft>
                        <a:buNone/>
                      </a:pPr>
                      <a:r>
                        <a:rPr lang="en" sz="600" b="1">
                          <a:latin typeface="Google Sans"/>
                          <a:ea typeface="Google Sans"/>
                          <a:cs typeface="Google Sans"/>
                          <a:sym typeface="Google Sans"/>
                        </a:rPr>
                        <a:t>FEELING ADJECTIVE</a:t>
                      </a:r>
                      <a:endParaRPr sz="600" b="1">
                        <a:latin typeface="Google Sans"/>
                        <a:ea typeface="Google Sans"/>
                        <a:cs typeface="Google Sans"/>
                        <a:sym typeface="Google Sans"/>
                      </a:endParaRPr>
                    </a:p>
                  </a:txBody>
                  <a:tcPr marL="53907" marR="53907" marT="53907" marB="53907" anchor="ctr">
                    <a:lnL w="9525" cap="flat" cmpd="sng">
                      <a:solidFill>
                        <a:srgbClr val="666666"/>
                      </a:solidFill>
                      <a:prstDash val="solid"/>
                      <a:round/>
                      <a:headEnd type="none" w="sm" len="sm"/>
                      <a:tailEnd type="none" w="sm" len="sm"/>
                    </a:lnL>
                    <a:lnR w="28575" cap="flat" cmpd="sng">
                      <a:solidFill>
                        <a:srgbClr val="666666"/>
                      </a:solidFill>
                      <a:prstDash val="solid"/>
                      <a:round/>
                      <a:headEnd type="none" w="sm" len="sm"/>
                      <a:tailEnd type="none" w="sm" len="sm"/>
                    </a:lnR>
                    <a:lnT w="28575" cap="flat" cmpd="sng">
                      <a:solidFill>
                        <a:srgbClr val="666666"/>
                      </a:solidFill>
                      <a:prstDash val="solid"/>
                      <a:round/>
                      <a:headEnd type="none" w="sm" len="sm"/>
                      <a:tailEnd type="none" w="sm" len="sm"/>
                    </a:lnT>
                    <a:lnB w="2857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 sz="600" dirty="0">
                          <a:latin typeface="Google Sans"/>
                          <a:ea typeface="Google Sans"/>
                          <a:cs typeface="Google Sans"/>
                          <a:sym typeface="Google Sans"/>
                        </a:rPr>
                        <a:t>Groggy</a:t>
                      </a:r>
                    </a:p>
                    <a:p>
                      <a:pPr marL="0" lvl="0" indent="0" algn="l" rtl="0">
                        <a:spcBef>
                          <a:spcPts val="0"/>
                        </a:spcBef>
                        <a:spcAft>
                          <a:spcPts val="0"/>
                        </a:spcAft>
                        <a:buNone/>
                      </a:pPr>
                      <a:r>
                        <a:rPr lang="en" sz="600" dirty="0">
                          <a:latin typeface="Google Sans"/>
                          <a:ea typeface="Google Sans"/>
                          <a:cs typeface="Google Sans"/>
                          <a:sym typeface="Google Sans"/>
                        </a:rPr>
                        <a:t>Sleepy</a:t>
                      </a:r>
                    </a:p>
                    <a:p>
                      <a:pPr marL="0" lvl="0" indent="0" algn="l" rtl="0">
                        <a:spcBef>
                          <a:spcPts val="0"/>
                        </a:spcBef>
                        <a:spcAft>
                          <a:spcPts val="0"/>
                        </a:spcAft>
                        <a:buNone/>
                      </a:pPr>
                      <a:r>
                        <a:rPr lang="en" sz="600" dirty="0">
                          <a:latin typeface="Google Sans"/>
                          <a:ea typeface="Google Sans"/>
                          <a:cs typeface="Google Sans"/>
                          <a:sym typeface="Google Sans"/>
                        </a:rPr>
                        <a:t>Eager</a:t>
                      </a:r>
                      <a:endParaRPr sz="600" dirty="0">
                        <a:latin typeface="Google Sans"/>
                        <a:ea typeface="Google Sans"/>
                        <a:cs typeface="Google Sans"/>
                        <a:sym typeface="Google Sans"/>
                      </a:endParaRPr>
                    </a:p>
                  </a:txBody>
                  <a:tcPr marL="53907" marR="53907" marT="53907" marB="53907">
                    <a:lnL w="2857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US" sz="600" dirty="0">
                          <a:latin typeface="Google Sans"/>
                          <a:ea typeface="Google Sans"/>
                          <a:cs typeface="Google Sans"/>
                          <a:sym typeface="Google Sans"/>
                        </a:rPr>
                        <a:t>Groggy</a:t>
                      </a:r>
                    </a:p>
                    <a:p>
                      <a:pPr marL="0" lvl="0" indent="0" algn="l" rtl="0">
                        <a:spcBef>
                          <a:spcPts val="0"/>
                        </a:spcBef>
                        <a:spcAft>
                          <a:spcPts val="0"/>
                        </a:spcAft>
                        <a:buNone/>
                      </a:pPr>
                      <a:r>
                        <a:rPr lang="en-US" sz="600" dirty="0">
                          <a:latin typeface="Google Sans"/>
                          <a:ea typeface="Google Sans"/>
                          <a:cs typeface="Google Sans"/>
                          <a:sym typeface="Google Sans"/>
                        </a:rPr>
                        <a:t>Sleepy</a:t>
                      </a:r>
                    </a:p>
                    <a:p>
                      <a:pPr marL="0" lvl="0" indent="0" algn="l" rtl="0">
                        <a:spcBef>
                          <a:spcPts val="0"/>
                        </a:spcBef>
                        <a:spcAft>
                          <a:spcPts val="0"/>
                        </a:spcAft>
                        <a:buNone/>
                      </a:pPr>
                      <a:r>
                        <a:rPr lang="en-US" sz="600" dirty="0">
                          <a:latin typeface="Google Sans"/>
                          <a:ea typeface="Google Sans"/>
                          <a:cs typeface="Google Sans"/>
                          <a:sym typeface="Google Sans"/>
                        </a:rPr>
                        <a:t>Eager</a:t>
                      </a:r>
                    </a:p>
                    <a:p>
                      <a:pPr marL="0" lvl="0" indent="0" algn="l" rtl="0">
                        <a:spcBef>
                          <a:spcPts val="0"/>
                        </a:spcBef>
                        <a:spcAft>
                          <a:spcPts val="0"/>
                        </a:spcAft>
                        <a:buNone/>
                      </a:pPr>
                      <a:r>
                        <a:rPr lang="en-US" sz="600" dirty="0">
                          <a:latin typeface="Google Sans"/>
                          <a:ea typeface="Google Sans"/>
                          <a:cs typeface="Google Sans"/>
                          <a:sym typeface="Google Sans"/>
                        </a:rPr>
                        <a:t>Frustrated if forgot to bring phone or to punch-in on time</a:t>
                      </a:r>
                      <a:endParaRPr sz="600" dirty="0">
                        <a:latin typeface="Google Sans"/>
                        <a:ea typeface="Google Sans"/>
                        <a:cs typeface="Google Sans"/>
                        <a:sym typeface="Google Sans"/>
                      </a:endParaRPr>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US" sz="600" dirty="0">
                          <a:latin typeface="Google Sans"/>
                          <a:ea typeface="Google Sans"/>
                          <a:cs typeface="Google Sans"/>
                          <a:sym typeface="Google Sans"/>
                        </a:rPr>
                        <a:t>Content</a:t>
                      </a:r>
                    </a:p>
                    <a:p>
                      <a:pPr marL="0" lvl="0" indent="0" algn="l" rtl="0">
                        <a:spcBef>
                          <a:spcPts val="0"/>
                        </a:spcBef>
                        <a:spcAft>
                          <a:spcPts val="0"/>
                        </a:spcAft>
                        <a:buNone/>
                      </a:pPr>
                      <a:r>
                        <a:rPr lang="en-US" sz="600" dirty="0">
                          <a:latin typeface="Google Sans"/>
                          <a:ea typeface="Google Sans"/>
                          <a:cs typeface="Google Sans"/>
                          <a:sym typeface="Google Sans"/>
                        </a:rPr>
                        <a:t>Productive</a:t>
                      </a:r>
                      <a:endParaRPr lang="en-US" sz="800" dirty="0">
                        <a:latin typeface="Google Sans"/>
                        <a:ea typeface="Google Sans"/>
                        <a:cs typeface="Google Sans"/>
                        <a:sym typeface="Google Sans"/>
                      </a:endParaRPr>
                    </a:p>
                    <a:p>
                      <a:pPr marL="0" lvl="0" indent="0" algn="l" rtl="0">
                        <a:spcBef>
                          <a:spcPts val="0"/>
                        </a:spcBef>
                        <a:spcAft>
                          <a:spcPts val="0"/>
                        </a:spcAft>
                        <a:buNone/>
                      </a:pPr>
                      <a:r>
                        <a:rPr lang="en-US" sz="600" dirty="0">
                          <a:latin typeface="Google Sans"/>
                          <a:ea typeface="Google Sans"/>
                          <a:cs typeface="Google Sans"/>
                          <a:sym typeface="Google Sans"/>
                        </a:rPr>
                        <a:t>Ready to leave work</a:t>
                      </a:r>
                      <a:endParaRPr sz="600" dirty="0">
                        <a:latin typeface="Google Sans"/>
                        <a:ea typeface="Google Sans"/>
                        <a:cs typeface="Google Sans"/>
                        <a:sym typeface="Google Sans"/>
                      </a:endParaRPr>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US" sz="600" dirty="0">
                          <a:latin typeface="Google Sans"/>
                          <a:ea typeface="Google Sans"/>
                          <a:cs typeface="Google Sans"/>
                          <a:sym typeface="Google Sans"/>
                        </a:rPr>
                        <a:t>Ready to leave work</a:t>
                      </a:r>
                    </a:p>
                    <a:p>
                      <a:pPr marL="0" lvl="0" indent="0" algn="l" rtl="0">
                        <a:spcBef>
                          <a:spcPts val="0"/>
                        </a:spcBef>
                        <a:spcAft>
                          <a:spcPts val="0"/>
                        </a:spcAft>
                        <a:buNone/>
                      </a:pPr>
                      <a:r>
                        <a:rPr lang="en-US" sz="600" dirty="0">
                          <a:latin typeface="Google Sans"/>
                          <a:ea typeface="Google Sans"/>
                          <a:cs typeface="Google Sans"/>
                          <a:sym typeface="Google Sans"/>
                        </a:rPr>
                        <a:t>Excited</a:t>
                      </a:r>
                    </a:p>
                    <a:p>
                      <a:pPr marL="0" lvl="0" indent="0" algn="l" rtl="0">
                        <a:spcBef>
                          <a:spcPts val="0"/>
                        </a:spcBef>
                        <a:spcAft>
                          <a:spcPts val="0"/>
                        </a:spcAft>
                        <a:buNone/>
                      </a:pPr>
                      <a:r>
                        <a:rPr lang="en-US" sz="600" dirty="0">
                          <a:latin typeface="Google Sans"/>
                          <a:ea typeface="Google Sans"/>
                          <a:cs typeface="Google Sans"/>
                          <a:sym typeface="Google Sans"/>
                        </a:rPr>
                        <a:t>Tired</a:t>
                      </a:r>
                      <a:endParaRPr sz="600" dirty="0">
                        <a:latin typeface="Google Sans"/>
                        <a:ea typeface="Google Sans"/>
                        <a:cs typeface="Google Sans"/>
                        <a:sym typeface="Google Sans"/>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dirty="0">
                          <a:latin typeface="Google Sans"/>
                          <a:ea typeface="Google Sans"/>
                          <a:cs typeface="Google Sans"/>
                          <a:sym typeface="Google Sans"/>
                        </a:rPr>
                        <a:t>Frustrated if forgot to punch-in or punch-out on time</a:t>
                      </a:r>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US" sz="600" dirty="0">
                          <a:latin typeface="Google Sans"/>
                          <a:ea typeface="Google Sans"/>
                          <a:cs typeface="Google Sans"/>
                          <a:sym typeface="Google Sans"/>
                        </a:rPr>
                        <a:t>Tired</a:t>
                      </a:r>
                    </a:p>
                    <a:p>
                      <a:pPr marL="0" lvl="0" indent="0" algn="l" rtl="0">
                        <a:spcBef>
                          <a:spcPts val="0"/>
                        </a:spcBef>
                        <a:spcAft>
                          <a:spcPts val="0"/>
                        </a:spcAft>
                        <a:buNone/>
                      </a:pPr>
                      <a:r>
                        <a:rPr lang="en-US" sz="600" dirty="0">
                          <a:latin typeface="Google Sans"/>
                          <a:ea typeface="Google Sans"/>
                          <a:cs typeface="Google Sans"/>
                          <a:sym typeface="Google Sans"/>
                        </a:rPr>
                        <a:t>Relieved</a:t>
                      </a:r>
                    </a:p>
                    <a:p>
                      <a:pPr marL="0" lvl="0" indent="0" algn="l" rtl="0">
                        <a:spcBef>
                          <a:spcPts val="0"/>
                        </a:spcBef>
                        <a:spcAft>
                          <a:spcPts val="0"/>
                        </a:spcAft>
                        <a:buNone/>
                      </a:pPr>
                      <a:r>
                        <a:rPr lang="en-US" sz="600" dirty="0">
                          <a:latin typeface="Google Sans"/>
                          <a:ea typeface="Google Sans"/>
                          <a:cs typeface="Google Sans"/>
                          <a:sym typeface="Google Sans"/>
                        </a:rPr>
                        <a:t>Content</a:t>
                      </a:r>
                      <a:endParaRPr sz="600" dirty="0">
                        <a:latin typeface="Google Sans"/>
                        <a:ea typeface="Google Sans"/>
                        <a:cs typeface="Google Sans"/>
                        <a:sym typeface="Google Sans"/>
                      </a:endParaRPr>
                    </a:p>
                    <a:p>
                      <a:pPr marL="0" lvl="0" indent="0" algn="l" rtl="0">
                        <a:spcBef>
                          <a:spcPts val="0"/>
                        </a:spcBef>
                        <a:spcAft>
                          <a:spcPts val="0"/>
                        </a:spcAft>
                        <a:buNone/>
                      </a:pPr>
                      <a:r>
                        <a:rPr lang="en-US" sz="600" dirty="0"/>
                        <a:t>Excited</a:t>
                      </a:r>
                      <a:endParaRPr sz="600" dirty="0"/>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1518600">
                <a:tc>
                  <a:txBody>
                    <a:bodyPr/>
                    <a:lstStyle/>
                    <a:p>
                      <a:pPr marL="0" lvl="0" indent="0" algn="ctr" rtl="0">
                        <a:spcBef>
                          <a:spcPts val="0"/>
                        </a:spcBef>
                        <a:spcAft>
                          <a:spcPts val="0"/>
                        </a:spcAft>
                        <a:buNone/>
                      </a:pPr>
                      <a:r>
                        <a:rPr lang="en" sz="600" b="1">
                          <a:latin typeface="Google Sans"/>
                          <a:ea typeface="Google Sans"/>
                          <a:cs typeface="Google Sans"/>
                          <a:sym typeface="Google Sans"/>
                        </a:rPr>
                        <a:t>IMPROVEMENT OPPORTUNITIES</a:t>
                      </a:r>
                      <a:endParaRPr sz="600" b="1">
                        <a:latin typeface="Google Sans"/>
                        <a:ea typeface="Google Sans"/>
                        <a:cs typeface="Google Sans"/>
                        <a:sym typeface="Google Sans"/>
                      </a:endParaRPr>
                    </a:p>
                  </a:txBody>
                  <a:tcPr marL="67394" marR="53907" marT="53907" marB="53907" anchor="ctr">
                    <a:lnL w="9525" cap="flat" cmpd="sng">
                      <a:solidFill>
                        <a:srgbClr val="666666"/>
                      </a:solidFill>
                      <a:prstDash val="solid"/>
                      <a:round/>
                      <a:headEnd type="none" w="sm" len="sm"/>
                      <a:tailEnd type="none" w="sm" len="sm"/>
                    </a:lnL>
                    <a:lnR w="28575" cap="flat" cmpd="sng">
                      <a:solidFill>
                        <a:srgbClr val="666666"/>
                      </a:solidFill>
                      <a:prstDash val="solid"/>
                      <a:round/>
                      <a:headEnd type="none" w="sm" len="sm"/>
                      <a:tailEnd type="none" w="sm" len="sm"/>
                    </a:lnR>
                    <a:lnT w="2857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 sz="600" dirty="0">
                          <a:latin typeface="Google Sans"/>
                          <a:ea typeface="Google Sans"/>
                          <a:cs typeface="Google Sans"/>
                          <a:sym typeface="Google Sans"/>
                        </a:rPr>
                        <a:t>-Set up visual, audio, and haptic (all 3 for accessibililty) alert on phone as reminder to bring phone</a:t>
                      </a:r>
                    </a:p>
                    <a:p>
                      <a:pPr marL="0" lvl="0" indent="0" algn="l" rtl="0">
                        <a:spcBef>
                          <a:spcPts val="0"/>
                        </a:spcBef>
                        <a:spcAft>
                          <a:spcPts val="0"/>
                        </a:spcAft>
                        <a:buNone/>
                      </a:pPr>
                      <a:r>
                        <a:rPr lang="en" sz="600" dirty="0">
                          <a:latin typeface="Google Sans"/>
                          <a:ea typeface="Google Sans"/>
                          <a:cs typeface="Google Sans"/>
                          <a:sym typeface="Google Sans"/>
                        </a:rPr>
                        <a:t>-optionally connect to Alexa for reminders</a:t>
                      </a:r>
                      <a:endParaRPr sz="600" dirty="0">
                        <a:latin typeface="Google Sans"/>
                        <a:ea typeface="Google Sans"/>
                        <a:cs typeface="Google Sans"/>
                        <a:sym typeface="Google Sans"/>
                      </a:endParaRPr>
                    </a:p>
                  </a:txBody>
                  <a:tcPr marL="53907" marR="53907" marT="53907" marB="53907">
                    <a:lnL w="2857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US" sz="600" dirty="0">
                          <a:latin typeface="Google Sans"/>
                          <a:ea typeface="Google Sans"/>
                          <a:cs typeface="Google Sans"/>
                          <a:sym typeface="Google Sans"/>
                        </a:rPr>
                        <a:t>-App can automatically pull in current time to make it easier.</a:t>
                      </a:r>
                    </a:p>
                    <a:p>
                      <a:pPr marL="0" lvl="0" indent="0" algn="l" rtl="0">
                        <a:spcBef>
                          <a:spcPts val="0"/>
                        </a:spcBef>
                        <a:spcAft>
                          <a:spcPts val="0"/>
                        </a:spcAft>
                        <a:buNone/>
                      </a:pPr>
                      <a:r>
                        <a:rPr lang="en-US" sz="600" dirty="0">
                          <a:latin typeface="Google Sans"/>
                          <a:ea typeface="Google Sans"/>
                          <a:cs typeface="Google Sans"/>
                          <a:sym typeface="Google Sans"/>
                        </a:rPr>
                        <a:t>-Visual/audio/haptic reminder</a:t>
                      </a:r>
                      <a:endParaRPr sz="600" dirty="0">
                        <a:latin typeface="Google Sans"/>
                        <a:ea typeface="Google Sans"/>
                        <a:cs typeface="Google Sans"/>
                        <a:sym typeface="Google Sans"/>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00" dirty="0">
                          <a:latin typeface="Google Sans"/>
                          <a:ea typeface="Google Sans"/>
                          <a:cs typeface="Google Sans"/>
                          <a:sym typeface="Google Sans"/>
                        </a:rPr>
                        <a:t>-optionally connect to Alexa for reminders</a:t>
                      </a:r>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US" sz="600" dirty="0">
                          <a:latin typeface="Google Sans"/>
                          <a:ea typeface="Google Sans"/>
                          <a:cs typeface="Google Sans"/>
                          <a:sym typeface="Google Sans"/>
                        </a:rPr>
                        <a:t>-GPS on app can monitor where she is, so hospital can track and so she can find new patients’ homes</a:t>
                      </a:r>
                    </a:p>
                    <a:p>
                      <a:pPr marL="0" lvl="0" indent="0" algn="l" rtl="0">
                        <a:spcBef>
                          <a:spcPts val="0"/>
                        </a:spcBef>
                        <a:spcAft>
                          <a:spcPts val="0"/>
                        </a:spcAft>
                        <a:buNone/>
                      </a:pPr>
                      <a:r>
                        <a:rPr lang="en-US" sz="600" dirty="0">
                          <a:latin typeface="Google Sans"/>
                          <a:ea typeface="Google Sans"/>
                          <a:cs typeface="Google Sans"/>
                          <a:sym typeface="Google Sans"/>
                        </a:rPr>
                        <a:t>-app shows current hours worked in real-time as day goes by</a:t>
                      </a:r>
                      <a:endParaRPr sz="600" dirty="0">
                        <a:latin typeface="Google Sans"/>
                        <a:ea typeface="Google Sans"/>
                        <a:cs typeface="Google Sans"/>
                        <a:sym typeface="Google Sans"/>
                      </a:endParaRPr>
                    </a:p>
                    <a:p>
                      <a:pPr marL="0" lvl="0" indent="0" algn="l" rtl="0">
                        <a:spcBef>
                          <a:spcPts val="0"/>
                        </a:spcBef>
                        <a:spcAft>
                          <a:spcPts val="0"/>
                        </a:spcAft>
                        <a:buNone/>
                      </a:pPr>
                      <a:endParaRPr sz="800" dirty="0"/>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US" sz="600" dirty="0">
                          <a:latin typeface="Google Sans"/>
                          <a:ea typeface="Google Sans"/>
                          <a:cs typeface="Google Sans"/>
                          <a:sym typeface="Google Sans"/>
                        </a:rPr>
                        <a:t>-App can automatically pull in current time to make it easier.</a:t>
                      </a:r>
                    </a:p>
                    <a:p>
                      <a:pPr marL="0" lvl="0" indent="0" algn="l" rtl="0">
                        <a:spcBef>
                          <a:spcPts val="0"/>
                        </a:spcBef>
                        <a:spcAft>
                          <a:spcPts val="0"/>
                        </a:spcAft>
                        <a:buNone/>
                      </a:pPr>
                      <a:r>
                        <a:rPr lang="en-US" sz="600" dirty="0">
                          <a:latin typeface="Google Sans"/>
                          <a:ea typeface="Google Sans"/>
                          <a:cs typeface="Google Sans"/>
                          <a:sym typeface="Google Sans"/>
                        </a:rPr>
                        <a:t>-Visual/audio/haptic reminder (all 3 for accessibility)</a:t>
                      </a:r>
                    </a:p>
                    <a:p>
                      <a:pPr marL="0" lvl="0" indent="0" algn="l" rtl="0">
                        <a:spcBef>
                          <a:spcPts val="0"/>
                        </a:spcBef>
                        <a:spcAft>
                          <a:spcPts val="0"/>
                        </a:spcAft>
                        <a:buNone/>
                      </a:pPr>
                      <a:r>
                        <a:rPr lang="en-US" sz="600" dirty="0">
                          <a:latin typeface="Google Sans"/>
                          <a:ea typeface="Google Sans"/>
                          <a:cs typeface="Google Sans"/>
                          <a:sym typeface="Google Sans"/>
                        </a:rPr>
                        <a:t>-big buttons to log time easily from car (glare, distractions, etc.)</a:t>
                      </a:r>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tc>
                  <a:txBody>
                    <a:bodyPr/>
                    <a:lstStyle/>
                    <a:p>
                      <a:pPr marL="0" lvl="0" indent="0" algn="l" rtl="0">
                        <a:spcBef>
                          <a:spcPts val="0"/>
                        </a:spcBef>
                        <a:spcAft>
                          <a:spcPts val="0"/>
                        </a:spcAft>
                        <a:buNone/>
                      </a:pPr>
                      <a:r>
                        <a:rPr lang="en-US" sz="600" dirty="0">
                          <a:latin typeface="Google Sans"/>
                          <a:ea typeface="Google Sans"/>
                          <a:cs typeface="Google Sans"/>
                          <a:sym typeface="Google Sans"/>
                        </a:rPr>
                        <a:t>-Easy to read confirmation (big green checkmark) that time has been entered successfully for the day</a:t>
                      </a:r>
                    </a:p>
                    <a:p>
                      <a:pPr marL="0" lvl="0" indent="0" algn="l" rtl="0">
                        <a:spcBef>
                          <a:spcPts val="0"/>
                        </a:spcBef>
                        <a:spcAft>
                          <a:spcPts val="0"/>
                        </a:spcAft>
                        <a:buNone/>
                      </a:pPr>
                      <a:r>
                        <a:rPr lang="en-US" sz="600" dirty="0">
                          <a:latin typeface="Google Sans"/>
                          <a:ea typeface="Google Sans"/>
                          <a:cs typeface="Google Sans"/>
                          <a:sym typeface="Google Sans"/>
                        </a:rPr>
                        <a:t>-Total hours for the day and week calculated and easy-to-read</a:t>
                      </a:r>
                      <a:endParaRPr sz="600" dirty="0">
                        <a:latin typeface="Google Sans"/>
                        <a:ea typeface="Google Sans"/>
                        <a:cs typeface="Google Sans"/>
                        <a:sym typeface="Google Sans"/>
                      </a:endParaRPr>
                    </a:p>
                    <a:p>
                      <a:pPr marL="0" lvl="0" indent="0" algn="l" rtl="0">
                        <a:spcBef>
                          <a:spcPts val="0"/>
                        </a:spcBef>
                        <a:spcAft>
                          <a:spcPts val="0"/>
                        </a:spcAft>
                        <a:buNone/>
                      </a:pPr>
                      <a:endParaRPr sz="800" dirty="0"/>
                    </a:p>
                  </a:txBody>
                  <a:tcPr marL="53907" marR="53907" marT="53907" marB="53907">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F3F3F3"/>
                    </a:solidFill>
                  </a:tcPr>
                </a:tc>
                <a:extLst>
                  <a:ext uri="{0D108BD9-81ED-4DB2-BD59-A6C34878D82A}">
                    <a16:rowId xmlns:a16="http://schemas.microsoft.com/office/drawing/2014/main" val="10003"/>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3100</TotalTime>
  <Words>1976</Words>
  <Application>Microsoft Office PowerPoint</Application>
  <PresentationFormat>On-screen Show (16:9)</PresentationFormat>
  <Paragraphs>214</Paragraphs>
  <Slides>28</Slides>
  <Notes>28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Open Sans</vt:lpstr>
      <vt:lpstr>Source Sans Pro Black</vt:lpstr>
      <vt:lpstr>Google Sans</vt:lpstr>
      <vt:lpstr>Open Sans SemiBold</vt:lpstr>
      <vt:lpstr>Calibri</vt:lpstr>
      <vt:lpstr>Arial</vt:lpstr>
      <vt:lpstr>Roboto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Jennifer Lycke</cp:lastModifiedBy>
  <cp:revision>1</cp:revision>
  <dcterms:modified xsi:type="dcterms:W3CDTF">2021-10-08T18:00:33Z</dcterms:modified>
</cp:coreProperties>
</file>